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1" r:id="rId3"/>
    <p:sldId id="256" r:id="rId4"/>
    <p:sldId id="257" r:id="rId5"/>
    <p:sldId id="259" r:id="rId6"/>
    <p:sldId id="260" r:id="rId7"/>
    <p:sldId id="261" r:id="rId8"/>
    <p:sldId id="283" r:id="rId9"/>
    <p:sldId id="284" r:id="rId10"/>
    <p:sldId id="285" r:id="rId11"/>
    <p:sldId id="286" r:id="rId12"/>
    <p:sldId id="282" r:id="rId13"/>
    <p:sldId id="262" r:id="rId14"/>
    <p:sldId id="280" r:id="rId15"/>
    <p:sldId id="263" r:id="rId16"/>
    <p:sldId id="264" r:id="rId17"/>
    <p:sldId id="293" r:id="rId18"/>
    <p:sldId id="294" r:id="rId19"/>
    <p:sldId id="287" r:id="rId20"/>
    <p:sldId id="288" r:id="rId21"/>
    <p:sldId id="289" r:id="rId22"/>
    <p:sldId id="292" r:id="rId2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45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044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54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059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2082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754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418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87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750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255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8707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477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F11A763C-0E90-4B93-A074-2C6D629C3C30}"/>
              </a:ext>
            </a:extLst>
          </p:cNvPr>
          <p:cNvSpPr/>
          <p:nvPr/>
        </p:nvSpPr>
        <p:spPr>
          <a:xfrm>
            <a:off x="0" y="522252"/>
            <a:ext cx="1198430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ko-KR" sz="40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T800 RFID</a:t>
            </a:r>
            <a:r>
              <a:rPr lang="ko-KR" altLang="en-US" sz="40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4000" b="1" kern="1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발행기</a:t>
            </a:r>
            <a:r>
              <a:rPr lang="ko-KR" altLang="en-US" sz="40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40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기본설치 </a:t>
            </a:r>
            <a:r>
              <a:rPr lang="ko-KR" altLang="en-US" sz="40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매뉴얼 </a:t>
            </a:r>
            <a:endParaRPr lang="ko-KR" altLang="ko-KR" sz="40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354D7795-2782-4201-AE7E-3DFA7C25C9B1}"/>
              </a:ext>
            </a:extLst>
          </p:cNvPr>
          <p:cNvSpPr/>
          <p:nvPr/>
        </p:nvSpPr>
        <p:spPr>
          <a:xfrm>
            <a:off x="1750792" y="1650616"/>
            <a:ext cx="5190565" cy="118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ko-KR" altLang="en-US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리본 설치방법</a:t>
            </a:r>
            <a:endParaRPr lang="en-US" altLang="ko-KR" b="1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ko-KR" altLang="en-US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라벨 </a:t>
            </a:r>
            <a:r>
              <a:rPr lang="ko-KR" altLang="en-US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거치대</a:t>
            </a:r>
            <a:r>
              <a:rPr lang="ko-KR" altLang="en-US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 및 </a:t>
            </a:r>
            <a:r>
              <a:rPr lang="en-US" altLang="ko-KR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RFID </a:t>
            </a:r>
            <a:r>
              <a:rPr lang="en-US" altLang="ko-KR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TAG </a:t>
            </a:r>
            <a:r>
              <a:rPr lang="ko-KR" altLang="en-US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설치방법</a:t>
            </a:r>
            <a:endParaRPr lang="en-US" altLang="ko-KR" b="1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3. </a:t>
            </a:r>
            <a:r>
              <a:rPr lang="ko-KR" altLang="en-US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에듀파인</a:t>
            </a:r>
            <a:r>
              <a:rPr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T800 </a:t>
            </a:r>
            <a:r>
              <a:rPr lang="en-US" altLang="ko-KR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RFID V8C </a:t>
            </a:r>
            <a:r>
              <a:rPr lang="ko-KR" altLang="en-US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서버 프로그램 </a:t>
            </a:r>
            <a:r>
              <a:rPr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설치 </a:t>
            </a:r>
            <a:endParaRPr lang="ko-KR" altLang="ko-KR" b="1" kern="100" dirty="0">
              <a:latin typeface="나눔고딕" panose="020D0604000000000000" pitchFamily="50" charset="-127"/>
              <a:ea typeface="나눔고딕" panose="020D0604000000000000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4B332577-2D7D-44E8-82A1-AEAB1C0FECE6}"/>
              </a:ext>
            </a:extLst>
          </p:cNvPr>
          <p:cNvSpPr/>
          <p:nvPr/>
        </p:nvSpPr>
        <p:spPr>
          <a:xfrm>
            <a:off x="7829550" y="5364040"/>
            <a:ext cx="4362450" cy="1153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o-KR" altLang="en-US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작성일 </a:t>
            </a:r>
            <a:r>
              <a:rPr lang="en-US" altLang="ko-KR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: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2021</a:t>
            </a:r>
            <a:r>
              <a:rPr lang="ko-KR" altLang="en-US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년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1</a:t>
            </a:r>
            <a:r>
              <a:rPr lang="ko-KR" altLang="en-US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월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08</a:t>
            </a:r>
            <a:r>
              <a:rPr lang="ko-KR" altLang="en-US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일 </a:t>
            </a:r>
            <a:endParaRPr lang="en-US" altLang="ko-KR" sz="1600" b="1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o-KR" altLang="en-US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작성 버전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8.0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C 13</a:t>
            </a:r>
            <a:endParaRPr lang="en-US" altLang="ko-KR" sz="1600" b="1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o-KR" altLang="en-US" sz="2000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알에프아이오티</a:t>
            </a:r>
            <a:r>
              <a:rPr lang="ko-KR" altLang="en-US" sz="20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endParaRPr lang="ko-KR" altLang="ko-KR" sz="20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3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71" y="279400"/>
            <a:ext cx="2763929" cy="452966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71" y="279399"/>
            <a:ext cx="2763929" cy="452966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862140" y="1701800"/>
            <a:ext cx="187728" cy="17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/>
          <p:cNvSpPr/>
          <p:nvPr/>
        </p:nvSpPr>
        <p:spPr>
          <a:xfrm>
            <a:off x="1049868" y="1524000"/>
            <a:ext cx="187728" cy="17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732" y="5063066"/>
            <a:ext cx="402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표기된 홈끼리 병합하여 삽입 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0615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9" y="111524"/>
            <a:ext cx="3359372" cy="4214943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2286001" y="2345268"/>
            <a:ext cx="187728" cy="17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2497665" y="2113161"/>
            <a:ext cx="187728" cy="17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464207" y="2391833"/>
            <a:ext cx="187728" cy="17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1383571" y="2425700"/>
            <a:ext cx="187728" cy="17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6409" y="4467912"/>
            <a:ext cx="4025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프린터 뒷면 아랫부분</a:t>
            </a:r>
            <a:endParaRPr lang="en-US" altLang="ko-KR" dirty="0" smtClean="0"/>
          </a:p>
          <a:p>
            <a:r>
              <a:rPr lang="ko-KR" altLang="en-US" dirty="0" smtClean="0"/>
              <a:t>표기된 홈끼리 병합하여 삽입 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43" y="414866"/>
            <a:ext cx="2925728" cy="564511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760" y="414865"/>
            <a:ext cx="2823440" cy="56726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36055" y="6087530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거치완료 </a:t>
            </a:r>
            <a:r>
              <a:rPr lang="en-US" altLang="ko-KR" dirty="0" smtClean="0"/>
              <a:t>(</a:t>
            </a:r>
            <a:r>
              <a:rPr lang="ko-KR" altLang="en-US" dirty="0" smtClean="0"/>
              <a:t>정면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824593" y="6087530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거치완료 </a:t>
            </a:r>
            <a:r>
              <a:rPr lang="en-US" altLang="ko-KR" dirty="0" smtClean="0"/>
              <a:t>(</a:t>
            </a:r>
            <a:r>
              <a:rPr lang="ko-KR" altLang="en-US" dirty="0"/>
              <a:t>측</a:t>
            </a:r>
            <a:r>
              <a:rPr lang="ko-KR" altLang="en-US" dirty="0" smtClean="0"/>
              <a:t>면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9" name="포인트가 8개인 별 18"/>
          <p:cNvSpPr/>
          <p:nvPr/>
        </p:nvSpPr>
        <p:spPr>
          <a:xfrm>
            <a:off x="10660982" y="5607353"/>
            <a:ext cx="1285485" cy="1140712"/>
          </a:xfrm>
          <a:prstGeom prst="star8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라벨 </a:t>
            </a:r>
            <a:endParaRPr lang="en-US" altLang="ko-KR" sz="1100" b="1" kern="100" dirty="0" smtClean="0">
              <a:solidFill>
                <a:schemeClr val="bg1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1100" b="1" kern="100" dirty="0" err="1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거치대</a:t>
            </a:r>
            <a:r>
              <a:rPr lang="ko-KR" altLang="en-US" sz="11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설치</a:t>
            </a:r>
            <a:r>
              <a:rPr lang="en-US" altLang="ko-KR" sz="11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1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끝</a:t>
            </a:r>
            <a:endParaRPr lang="en-US" altLang="ko-KR" sz="1100" b="1" kern="100" dirty="0">
              <a:solidFill>
                <a:schemeClr val="bg1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67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07" y="2115671"/>
            <a:ext cx="4344215" cy="21430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직사각형 17"/>
          <p:cNvSpPr/>
          <p:nvPr/>
        </p:nvSpPr>
        <p:spPr>
          <a:xfrm>
            <a:off x="831320" y="1497714"/>
            <a:ext cx="100737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effectLst/>
                <a:latin typeface="맑은 고딕" panose="020B0503020000020004" pitchFamily="50" charset="-127"/>
                <a:cs typeface="Times New Roman" panose="02020603050405020304" pitchFamily="18" charset="0"/>
              </a:rPr>
              <a:t>1) </a:t>
            </a:r>
            <a:r>
              <a:rPr lang="ko-KR" altLang="en-US" sz="1200" dirty="0">
                <a:effectLst/>
                <a:latin typeface="맑은 고딕" panose="020B0503020000020004" pitchFamily="50" charset="-127"/>
                <a:cs typeface="Times New Roman" panose="02020603050405020304" pitchFamily="18" charset="0"/>
              </a:rPr>
              <a:t>양쪽에 있는 파란색 레버를 프린터 전면 쪽으로 당겨 프린터 상단 커버를 연 후 상단 커버를 들어올립니다</a:t>
            </a:r>
            <a:r>
              <a:rPr lang="en-US" altLang="ko-KR" sz="1200" dirty="0">
                <a:effectLst/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en-US" sz="1200" dirty="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694" y="3010915"/>
            <a:ext cx="2593886" cy="299677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306" y="1694329"/>
            <a:ext cx="3065699" cy="4765737"/>
          </a:xfrm>
          <a:prstGeom prst="rect">
            <a:avLst/>
          </a:prstGeom>
        </p:spPr>
      </p:pic>
      <p:sp>
        <p:nvSpPr>
          <p:cNvPr id="21" name="오른쪽 화살표 5">
            <a:extLst>
              <a:ext uri="{FF2B5EF4-FFF2-40B4-BE49-F238E27FC236}">
                <a16:creationId xmlns:a16="http://schemas.microsoft.com/office/drawing/2014/main" xmlns="" id="{54FA5B1C-D96D-4563-BFFF-2B46010AE644}"/>
              </a:ext>
            </a:extLst>
          </p:cNvPr>
          <p:cNvSpPr/>
          <p:nvPr/>
        </p:nvSpPr>
        <p:spPr>
          <a:xfrm>
            <a:off x="7773843" y="4036482"/>
            <a:ext cx="711200" cy="4445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13265" y="850310"/>
            <a:ext cx="10955867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ko-KR" sz="20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중요</a:t>
            </a:r>
            <a:r>
              <a:rPr lang="en-US" altLang="ko-KR" sz="14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   </a:t>
            </a:r>
            <a:r>
              <a:rPr lang="ko-KR" altLang="en-US" sz="14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용지를</a:t>
            </a:r>
            <a:r>
              <a:rPr lang="ko-KR" altLang="ko-KR" sz="14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교환할 때마다 프린트 헤드</a:t>
            </a:r>
            <a:r>
              <a:rPr lang="en-US" altLang="ko-KR" sz="14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4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인쇄판 롤러 및 용지 센서를 청소하십시오</a:t>
            </a:r>
            <a:r>
              <a:rPr lang="en-US" altLang="ko-KR" sz="14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endParaRPr lang="ko-KR" altLang="ko-KR" sz="14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47BAAE-7D61-4CF8-A24F-2D15C942FE81}"/>
              </a:ext>
            </a:extLst>
          </p:cNvPr>
          <p:cNvSpPr txBox="1"/>
          <p:nvPr/>
        </p:nvSpPr>
        <p:spPr>
          <a:xfrm>
            <a:off x="241141" y="401050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라벨 </a:t>
            </a:r>
            <a:r>
              <a:rPr lang="ko-KR" altLang="en-US" sz="1600" b="1" kern="100" dirty="0" err="1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거치대</a:t>
            </a:r>
            <a:r>
              <a:rPr lang="ko-KR" altLang="en-US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및 </a:t>
            </a:r>
            <a:r>
              <a:rPr lang="en-US" altLang="ko-KR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RFID TAG </a:t>
            </a:r>
            <a:r>
              <a:rPr lang="ko-KR" altLang="en-US" sz="16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설치방법 </a:t>
            </a:r>
            <a:r>
              <a:rPr lang="en-US" altLang="ko-KR" sz="16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– (2-2) RFID TAG</a:t>
            </a:r>
            <a:r>
              <a:rPr lang="ko-KR" altLang="en-US" sz="16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설치</a:t>
            </a:r>
            <a:endParaRPr lang="en-US" altLang="ko-KR" sz="1600" b="1" kern="100" dirty="0">
              <a:solidFill>
                <a:schemeClr val="bg1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272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0533" y="434678"/>
            <a:ext cx="4249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 2) </a:t>
            </a:r>
            <a:r>
              <a:rPr lang="ko-KR" altLang="en-US" sz="1400" dirty="0"/>
              <a:t>파란색 용지 </a:t>
            </a:r>
            <a:r>
              <a:rPr lang="ko-KR" altLang="en-US" sz="1400" dirty="0" err="1"/>
              <a:t>홀더를</a:t>
            </a:r>
            <a:r>
              <a:rPr lang="ko-KR" altLang="en-US" sz="1400" dirty="0"/>
              <a:t> 분리하여 열린 채로 둡니다</a:t>
            </a:r>
            <a:endParaRPr lang="ko-KR" altLang="ko-KR" sz="1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00" y="775711"/>
            <a:ext cx="4162814" cy="2754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8200" y="434678"/>
            <a:ext cx="4249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 3) </a:t>
            </a:r>
            <a:r>
              <a:rPr lang="ko-KR" altLang="en-US" sz="1400" dirty="0"/>
              <a:t>파란색 용지 </a:t>
            </a:r>
            <a:r>
              <a:rPr lang="ko-KR" altLang="en-US" sz="1400" dirty="0" err="1"/>
              <a:t>홀더를</a:t>
            </a:r>
            <a:r>
              <a:rPr lang="ko-KR" altLang="en-US" sz="1400" dirty="0"/>
              <a:t> 분리하여 열린 채로 둡니다</a:t>
            </a:r>
            <a:endParaRPr lang="ko-KR" altLang="ko-KR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87" y="775711"/>
            <a:ext cx="4426611" cy="2773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0533" y="3658441"/>
            <a:ext cx="3267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 4) </a:t>
            </a:r>
            <a:r>
              <a:rPr lang="ko-KR" altLang="en-US" sz="1400" dirty="0"/>
              <a:t>파란색 용지 가이드를 분리합니다</a:t>
            </a:r>
            <a:r>
              <a:rPr lang="en-US" altLang="ko-KR" sz="1400" dirty="0"/>
              <a:t>. </a:t>
            </a:r>
            <a:endParaRPr lang="ko-KR" altLang="ko-KR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92" y="3966218"/>
            <a:ext cx="6076950" cy="234315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6838950" y="4338694"/>
            <a:ext cx="4878317" cy="138499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200" dirty="0"/>
              <a:t>참고: </a:t>
            </a:r>
          </a:p>
          <a:p>
            <a:r>
              <a:rPr lang="ko-KR" altLang="ko-KR" sz="1200" kern="1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ㆍ</a:t>
            </a:r>
            <a:r>
              <a:rPr lang="ko-KR" altLang="ko-KR" sz="120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dirty="0"/>
              <a:t>블랙 마크 용지 또는 레이블 길이를 나타내는 데 사용되는 노치 또는 구멍이 있는 용지의 경우 파란색 블랙 마크 센서가 움직입니다. 감지를 위해 이를 올바른 위치로 미십시오. </a:t>
            </a:r>
            <a:endParaRPr lang="en-US" altLang="ko-KR" sz="1200" dirty="0"/>
          </a:p>
          <a:p>
            <a:endParaRPr lang="en-US" altLang="ko-KR" sz="1200" dirty="0"/>
          </a:p>
          <a:p>
            <a:r>
              <a:rPr lang="ko-KR" altLang="ko-KR" sz="1200" kern="1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ㆍ</a:t>
            </a:r>
            <a:r>
              <a:rPr lang="ko-KR" altLang="ko-KR" sz="120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dirty="0"/>
              <a:t>RFID 모델의 경우 파란색 안테나 슬라이드를 올바른 위치로 미십시오.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85710" y="6064722"/>
            <a:ext cx="369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※ </a:t>
            </a:r>
            <a:r>
              <a:rPr lang="ko-KR" altLang="en-US" dirty="0" err="1"/>
              <a:t>다음장</a:t>
            </a:r>
            <a:r>
              <a:rPr lang="ko-KR" altLang="en-US" dirty="0"/>
              <a:t> 에서 사진으로도 설명함</a:t>
            </a:r>
          </a:p>
        </p:txBody>
      </p:sp>
    </p:spTree>
    <p:extLst>
      <p:ext uri="{BB962C8B-B14F-4D97-AF65-F5344CB8AC3E}">
        <p14:creationId xmlns:p14="http://schemas.microsoft.com/office/powerpoint/2010/main" val="2681071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234" y="3716435"/>
            <a:ext cx="3019499" cy="276319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04" y="321731"/>
            <a:ext cx="2603190" cy="4656667"/>
          </a:xfrm>
          <a:prstGeom prst="rect">
            <a:avLst/>
          </a:prstGeom>
        </p:spPr>
      </p:pic>
      <p:cxnSp>
        <p:nvCxnSpPr>
          <p:cNvPr id="12" name="직선 화살표 연결선 11"/>
          <p:cNvCxnSpPr/>
          <p:nvPr/>
        </p:nvCxnSpPr>
        <p:spPr>
          <a:xfrm>
            <a:off x="1177360" y="3759199"/>
            <a:ext cx="981637" cy="182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>
            <a:off x="1245093" y="2726265"/>
            <a:ext cx="981637" cy="182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타원 14"/>
          <p:cNvSpPr/>
          <p:nvPr/>
        </p:nvSpPr>
        <p:spPr>
          <a:xfrm>
            <a:off x="2158997" y="2269066"/>
            <a:ext cx="440268" cy="4663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92904" y="5139944"/>
            <a:ext cx="24801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/>
              <a:t>표기된 부분으로 최대한 넓혀줍니다</a:t>
            </a:r>
            <a:r>
              <a:rPr lang="en-US" altLang="ko-KR" sz="1100" dirty="0"/>
              <a:t>.</a:t>
            </a:r>
          </a:p>
          <a:p>
            <a:r>
              <a:rPr lang="ko-KR" altLang="en-US" sz="1100" dirty="0"/>
              <a:t>최대한 넓혔으면</a:t>
            </a:r>
            <a:endParaRPr lang="en-US" altLang="ko-KR" sz="1100" dirty="0"/>
          </a:p>
          <a:p>
            <a:r>
              <a:rPr lang="ko-KR" altLang="en-US" sz="1100" dirty="0">
                <a:solidFill>
                  <a:srgbClr val="FF0000"/>
                </a:solidFill>
              </a:rPr>
              <a:t>적색</a:t>
            </a:r>
            <a:r>
              <a:rPr lang="ko-KR" altLang="en-US" sz="1100" dirty="0"/>
              <a:t> 표기된 부분을 손으로 누르면</a:t>
            </a:r>
            <a:endParaRPr lang="en-US" altLang="ko-KR" sz="1100" dirty="0"/>
          </a:p>
          <a:p>
            <a:r>
              <a:rPr lang="ko-KR" altLang="en-US" sz="1100" dirty="0"/>
              <a:t>고정됩니다</a:t>
            </a:r>
            <a:r>
              <a:rPr lang="en-US" altLang="ko-KR" sz="1100" dirty="0"/>
              <a:t>.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634" y="321730"/>
            <a:ext cx="2800777" cy="46566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62124" y="5139943"/>
            <a:ext cx="18357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/>
              <a:t>넓힌 공간으로 뒤에서부터</a:t>
            </a:r>
            <a:endParaRPr lang="en-US" altLang="ko-KR" sz="1100" dirty="0"/>
          </a:p>
          <a:p>
            <a:r>
              <a:rPr lang="ko-KR" altLang="en-US" sz="1100" dirty="0"/>
              <a:t>라벨을 통과시킵니다</a:t>
            </a:r>
            <a:r>
              <a:rPr lang="en-US" altLang="ko-KR" sz="1100" dirty="0"/>
              <a:t>.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521" y="321730"/>
            <a:ext cx="3056212" cy="3242305"/>
          </a:xfrm>
          <a:prstGeom prst="rect">
            <a:avLst/>
          </a:prstGeom>
        </p:spPr>
      </p:pic>
      <p:cxnSp>
        <p:nvCxnSpPr>
          <p:cNvPr id="20" name="직선 화살표 연결선 19"/>
          <p:cNvCxnSpPr/>
          <p:nvPr/>
        </p:nvCxnSpPr>
        <p:spPr>
          <a:xfrm>
            <a:off x="7527360" y="1151465"/>
            <a:ext cx="1134040" cy="508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V="1">
            <a:off x="7383427" y="2374005"/>
            <a:ext cx="1210240" cy="6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타원 23"/>
          <p:cNvSpPr/>
          <p:nvPr/>
        </p:nvSpPr>
        <p:spPr>
          <a:xfrm>
            <a:off x="8666924" y="762679"/>
            <a:ext cx="440268" cy="4663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9563904" y="407425"/>
            <a:ext cx="2549096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</a:rPr>
              <a:t>적색</a:t>
            </a:r>
            <a:r>
              <a:rPr lang="ko-KR" altLang="en-US" sz="1100" dirty="0"/>
              <a:t> 표기된 부분을 손으로 눌러</a:t>
            </a:r>
            <a:endParaRPr lang="en-US" altLang="ko-KR" sz="1100" dirty="0"/>
          </a:p>
          <a:p>
            <a:r>
              <a:rPr lang="ko-KR" altLang="en-US" sz="1100" dirty="0"/>
              <a:t>고정을 해제하여</a:t>
            </a:r>
            <a:endParaRPr lang="en-US" altLang="ko-KR" sz="1100" dirty="0"/>
          </a:p>
          <a:p>
            <a:r>
              <a:rPr lang="ko-KR" altLang="en-US" sz="1100" dirty="0"/>
              <a:t>라벨 가이드를 라벨넓이에 맞춥니다</a:t>
            </a:r>
            <a:r>
              <a:rPr lang="en-US" altLang="ko-KR" sz="1100" dirty="0"/>
              <a:t>.</a:t>
            </a:r>
          </a:p>
          <a:p>
            <a:endParaRPr lang="en-US" altLang="ko-KR" sz="1100" dirty="0"/>
          </a:p>
          <a:p>
            <a:r>
              <a:rPr lang="ko-KR" altLang="en-US" sz="1100" dirty="0"/>
              <a:t>다 맞추었으면</a:t>
            </a:r>
            <a:endParaRPr lang="en-US" altLang="ko-KR" sz="1100" dirty="0"/>
          </a:p>
          <a:p>
            <a:r>
              <a:rPr lang="ko-KR" altLang="en-US" sz="1100" dirty="0">
                <a:solidFill>
                  <a:srgbClr val="FF0000"/>
                </a:solidFill>
              </a:rPr>
              <a:t>적색</a:t>
            </a:r>
            <a:r>
              <a:rPr lang="ko-KR" altLang="en-US" sz="1100" dirty="0"/>
              <a:t> 표기된 부분을 다시 손으로 눌러</a:t>
            </a:r>
            <a:endParaRPr lang="en-US" altLang="ko-KR" sz="1100" dirty="0"/>
          </a:p>
          <a:p>
            <a:r>
              <a:rPr lang="ko-KR" altLang="en-US" sz="1100" dirty="0"/>
              <a:t>고정하십시오</a:t>
            </a:r>
            <a:r>
              <a:rPr lang="en-US" altLang="ko-KR" sz="1100" dirty="0"/>
              <a:t>.</a:t>
            </a:r>
          </a:p>
        </p:txBody>
      </p:sp>
      <p:sp>
        <p:nvSpPr>
          <p:cNvPr id="31" name="타원 30"/>
          <p:cNvSpPr/>
          <p:nvPr/>
        </p:nvSpPr>
        <p:spPr>
          <a:xfrm>
            <a:off x="7682870" y="5570830"/>
            <a:ext cx="139574" cy="147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9800347" y="3771693"/>
            <a:ext cx="2076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</a:rPr>
              <a:t>적색</a:t>
            </a:r>
            <a:r>
              <a:rPr lang="ko-KR" altLang="en-US" sz="1100" dirty="0"/>
              <a:t> 표기된 라벨의 포인트가 </a:t>
            </a:r>
            <a:endParaRPr lang="en-US" altLang="ko-KR" sz="1100" dirty="0"/>
          </a:p>
        </p:txBody>
      </p:sp>
      <p:sp>
        <p:nvSpPr>
          <p:cNvPr id="33" name="타원 32"/>
          <p:cNvSpPr/>
          <p:nvPr/>
        </p:nvSpPr>
        <p:spPr>
          <a:xfrm>
            <a:off x="7671594" y="5951310"/>
            <a:ext cx="83873" cy="23782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9800347" y="4078114"/>
            <a:ext cx="20265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</a:rPr>
              <a:t>하늘색 </a:t>
            </a:r>
            <a:r>
              <a:rPr lang="ko-KR" altLang="en-US" sz="1100" dirty="0"/>
              <a:t>표기된 센서의 중앙을</a:t>
            </a:r>
            <a:endParaRPr lang="en-US" altLang="ko-KR" sz="1100" dirty="0"/>
          </a:p>
          <a:p>
            <a:r>
              <a:rPr lang="ko-KR" altLang="en-US" sz="1100" dirty="0"/>
              <a:t>지나는지 확인 하십시오</a:t>
            </a:r>
            <a:r>
              <a:rPr lang="en-US" altLang="ko-KR" sz="1100" dirty="0"/>
              <a:t>.</a:t>
            </a:r>
          </a:p>
          <a:p>
            <a:endParaRPr lang="en-US" altLang="ko-KR" sz="1100" dirty="0"/>
          </a:p>
          <a:p>
            <a:r>
              <a:rPr lang="ko-KR" altLang="en-US" sz="1100" dirty="0"/>
              <a:t>또한</a:t>
            </a:r>
            <a:endParaRPr lang="en-US" altLang="ko-KR" sz="1100" dirty="0"/>
          </a:p>
          <a:p>
            <a:endParaRPr lang="en-US" altLang="ko-KR" sz="1100" dirty="0"/>
          </a:p>
          <a:p>
            <a:r>
              <a:rPr lang="ko-KR" altLang="en-US" sz="1100" dirty="0">
                <a:solidFill>
                  <a:srgbClr val="00B0F0"/>
                </a:solidFill>
              </a:rPr>
              <a:t>하늘색 </a:t>
            </a:r>
            <a:r>
              <a:rPr lang="ko-KR" altLang="en-US" sz="1100" dirty="0"/>
              <a:t>표기가 숫자 </a:t>
            </a:r>
            <a:r>
              <a:rPr lang="en-US" altLang="ko-KR" sz="1100" dirty="0"/>
              <a:t>4</a:t>
            </a:r>
            <a:r>
              <a:rPr lang="ko-KR" altLang="en-US" sz="1100" dirty="0"/>
              <a:t>번과</a:t>
            </a:r>
            <a:endParaRPr lang="en-US" altLang="ko-KR" sz="1100" dirty="0"/>
          </a:p>
          <a:p>
            <a:r>
              <a:rPr lang="ko-KR" altLang="en-US" sz="1100" dirty="0"/>
              <a:t>동일선에 있어야 합니다</a:t>
            </a:r>
            <a:r>
              <a:rPr lang="en-US" altLang="ko-KR" sz="1100" dirty="0"/>
              <a:t>.</a:t>
            </a:r>
          </a:p>
          <a:p>
            <a:endParaRPr lang="en-US" altLang="ko-KR" sz="1100" dirty="0"/>
          </a:p>
        </p:txBody>
      </p:sp>
      <p:cxnSp>
        <p:nvCxnSpPr>
          <p:cNvPr id="39" name="직선 화살표 연결선 38"/>
          <p:cNvCxnSpPr>
            <a:cxnSpLocks/>
          </p:cNvCxnSpPr>
          <p:nvPr/>
        </p:nvCxnSpPr>
        <p:spPr>
          <a:xfrm flipH="1">
            <a:off x="7747001" y="5139943"/>
            <a:ext cx="1875492" cy="11507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58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9883" y="694096"/>
            <a:ext cx="9700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 5) </a:t>
            </a:r>
            <a:r>
              <a:rPr lang="ko-KR" altLang="en-US" sz="1400" dirty="0"/>
              <a:t>용지를 </a:t>
            </a:r>
            <a:r>
              <a:rPr lang="ko-KR" altLang="en-US" sz="1400" dirty="0" err="1"/>
              <a:t>인쇄면이</a:t>
            </a:r>
            <a:r>
              <a:rPr lang="ko-KR" altLang="en-US" sz="1400" dirty="0"/>
              <a:t> 위로 향하게 하여 용지 센서를 통과시킨 후 레이블 앞쪽 가장자리를 인쇄판 롤러에 올려놓습니다</a:t>
            </a:r>
            <a:r>
              <a:rPr lang="en-US" altLang="ko-KR" sz="1400" dirty="0"/>
              <a:t>. </a:t>
            </a:r>
          </a:p>
          <a:p>
            <a:r>
              <a:rPr lang="en-US" altLang="ko-KR" sz="1400" dirty="0"/>
              <a:t>    </a:t>
            </a:r>
            <a:r>
              <a:rPr lang="ko-KR" altLang="en-US" sz="1400" dirty="0"/>
              <a:t>레이블 너비에 맞춰 파란색 용지 가이드를 이동합니다</a:t>
            </a:r>
            <a:r>
              <a:rPr lang="en-US" altLang="ko-KR" sz="1400" dirty="0"/>
              <a:t>.</a:t>
            </a:r>
            <a:endParaRPr lang="ko-KR" altLang="ko-KR" sz="14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83" y="1818605"/>
            <a:ext cx="6154184" cy="322078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730" y="1146700"/>
            <a:ext cx="3863787" cy="53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72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9883" y="694096"/>
            <a:ext cx="5070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 6) </a:t>
            </a:r>
            <a:r>
              <a:rPr lang="ko-KR" altLang="en-US" sz="1400" dirty="0"/>
              <a:t>상단 커버의 양쪽을 아래로 눌러 커버를 천천히 닫습니다</a:t>
            </a:r>
            <a:r>
              <a:rPr lang="en-US" altLang="ko-KR" sz="1400" dirty="0"/>
              <a:t>.</a:t>
            </a:r>
            <a:endParaRPr lang="ko-KR" altLang="ko-KR" sz="1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374277"/>
            <a:ext cx="3574397" cy="293838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76" y="4595812"/>
            <a:ext cx="5972175" cy="170497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129" y="1039041"/>
            <a:ext cx="3207871" cy="3998626"/>
          </a:xfrm>
          <a:prstGeom prst="rect">
            <a:avLst/>
          </a:prstGeom>
        </p:spPr>
      </p:pic>
      <p:sp>
        <p:nvSpPr>
          <p:cNvPr id="6" name="포인트가 8개인 별 5"/>
          <p:cNvSpPr/>
          <p:nvPr/>
        </p:nvSpPr>
        <p:spPr>
          <a:xfrm>
            <a:off x="10660982" y="5607353"/>
            <a:ext cx="1285485" cy="1140712"/>
          </a:xfrm>
          <a:prstGeom prst="star8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프린터</a:t>
            </a:r>
            <a:endParaRPr lang="en-US" altLang="ko-KR" sz="1100" b="1" kern="100" dirty="0" smtClean="0">
              <a:solidFill>
                <a:schemeClr val="bg1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ko-KR" altLang="en-US" sz="11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설치</a:t>
            </a:r>
            <a:endParaRPr lang="en-US" altLang="ko-KR" sz="1100" b="1" kern="100" dirty="0" smtClean="0">
              <a:solidFill>
                <a:schemeClr val="bg1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ko-KR" altLang="en-US" sz="11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끝</a:t>
            </a:r>
            <a:endParaRPr lang="en-US" altLang="ko-KR" sz="1100" b="1" kern="100" dirty="0">
              <a:solidFill>
                <a:schemeClr val="bg1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78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67" y="3324951"/>
            <a:ext cx="3489569" cy="3000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82" y="1176748"/>
            <a:ext cx="7000875" cy="1647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51032" y="795598"/>
            <a:ext cx="47083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 </a:t>
            </a:r>
            <a:r>
              <a:rPr lang="en-US" altLang="ko-KR" sz="1100" dirty="0" smtClean="0"/>
              <a:t>1) </a:t>
            </a:r>
            <a:r>
              <a:rPr lang="ko-KR" altLang="en-US" sz="1100" dirty="0" smtClean="0"/>
              <a:t>해당 폴더로 진입하여 인증서를 설치합니다</a:t>
            </a:r>
            <a:r>
              <a:rPr lang="en-US" altLang="ko-KR" sz="1100" dirty="0" smtClean="0"/>
              <a:t>. </a:t>
            </a:r>
            <a:r>
              <a:rPr lang="en-US" altLang="ko-KR" sz="1100" dirty="0" smtClean="0">
                <a:solidFill>
                  <a:srgbClr val="FF0000"/>
                </a:solidFill>
              </a:rPr>
              <a:t>Lesstif-rootca.crt  </a:t>
            </a:r>
            <a:r>
              <a:rPr lang="ko-KR" altLang="en-US" sz="1100" dirty="0" smtClean="0"/>
              <a:t>설치</a:t>
            </a:r>
            <a:r>
              <a:rPr lang="en-US" altLang="ko-KR" sz="1100" dirty="0" smtClean="0"/>
              <a:t> </a:t>
            </a:r>
            <a:endParaRPr lang="ko-KR" altLang="ko-KR" sz="1100" dirty="0"/>
          </a:p>
        </p:txBody>
      </p:sp>
      <p:sp>
        <p:nvSpPr>
          <p:cNvPr id="15" name="직사각형 14"/>
          <p:cNvSpPr/>
          <p:nvPr/>
        </p:nvSpPr>
        <p:spPr>
          <a:xfrm>
            <a:off x="677812" y="4929076"/>
            <a:ext cx="820548" cy="1446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192305" y="1743544"/>
            <a:ext cx="1194121" cy="294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568" y="2062573"/>
            <a:ext cx="3676650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390226" y="1057208"/>
            <a:ext cx="2904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Lesstif-rootca.crt </a:t>
            </a:r>
            <a:r>
              <a:rPr lang="ko-KR" altLang="en-US" dirty="0" smtClean="0"/>
              <a:t>파일에서</a:t>
            </a:r>
            <a:endParaRPr lang="en-US" altLang="ko-KR" dirty="0" smtClean="0"/>
          </a:p>
          <a:p>
            <a:r>
              <a:rPr lang="ko-KR" altLang="en-US" dirty="0" smtClean="0"/>
              <a:t>마우스 우측 클릭 후 </a:t>
            </a:r>
            <a:endParaRPr lang="en-US" altLang="ko-KR" dirty="0" smtClean="0"/>
          </a:p>
          <a:p>
            <a:r>
              <a:rPr lang="ko-KR" altLang="en-US" dirty="0" smtClean="0"/>
              <a:t>인증서 설치 클릭</a:t>
            </a: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8034305" y="2501079"/>
            <a:ext cx="1194121" cy="294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938389" y="6060654"/>
            <a:ext cx="635000" cy="2652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700" y="3234329"/>
            <a:ext cx="5298782" cy="3054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직사각형 16"/>
          <p:cNvSpPr/>
          <p:nvPr/>
        </p:nvSpPr>
        <p:spPr>
          <a:xfrm>
            <a:off x="4758746" y="4327943"/>
            <a:ext cx="1540214" cy="1615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7179492" y="4600199"/>
            <a:ext cx="659681" cy="2195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8060836" y="4108433"/>
            <a:ext cx="1167590" cy="1355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8577303" y="5050309"/>
            <a:ext cx="557990" cy="1927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6951342" y="6060654"/>
            <a:ext cx="557990" cy="1927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270683" y="6483988"/>
            <a:ext cx="5817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모든 인증서를 다음 저장소에 저장 ▶ 찾아보기</a:t>
            </a:r>
            <a:r>
              <a:rPr lang="ko-KR" altLang="en-US" sz="1100" dirty="0"/>
              <a:t> </a:t>
            </a:r>
            <a:r>
              <a:rPr lang="ko-KR" altLang="en-US" sz="1100" dirty="0" smtClean="0"/>
              <a:t>▶</a:t>
            </a:r>
            <a:r>
              <a:rPr lang="ko-KR" altLang="en-US" sz="1100" dirty="0" smtClean="0">
                <a:solidFill>
                  <a:srgbClr val="FF0000"/>
                </a:solidFill>
              </a:rPr>
              <a:t>신뢰할 수 있는 루트 인증기관 </a:t>
            </a:r>
            <a:r>
              <a:rPr lang="ko-KR" altLang="en-US" sz="1100" dirty="0" smtClean="0"/>
              <a:t>▶ 확인 </a:t>
            </a:r>
            <a:endParaRPr lang="ko-KR" altLang="en-US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16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에듀파인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T800 RFID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TAG V8C 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인증서 설치</a:t>
            </a:r>
            <a:endParaRPr lang="ko-KR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0367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832" y="3368735"/>
            <a:ext cx="2746178" cy="2286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34" y="3298831"/>
            <a:ext cx="2964055" cy="2548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49" y="1046120"/>
            <a:ext cx="7000875" cy="1647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68599" y="664970"/>
            <a:ext cx="47083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 </a:t>
            </a:r>
            <a:r>
              <a:rPr lang="en-US" altLang="ko-KR" sz="1100" dirty="0" smtClean="0"/>
              <a:t>2) </a:t>
            </a:r>
            <a:r>
              <a:rPr lang="ko-KR" altLang="en-US" sz="1100" dirty="0" smtClean="0"/>
              <a:t>해당 폴더로 진입하여 인증서를 설치합니다</a:t>
            </a:r>
            <a:r>
              <a:rPr lang="en-US" altLang="ko-KR" sz="1100" dirty="0" smtClean="0"/>
              <a:t>. </a:t>
            </a:r>
            <a:r>
              <a:rPr lang="en-US" altLang="ko-KR" sz="1100" dirty="0" err="1" smtClean="0">
                <a:solidFill>
                  <a:srgbClr val="FF0000"/>
                </a:solidFill>
              </a:rPr>
              <a:t>Lesstif-rootca.pfx</a:t>
            </a:r>
            <a:r>
              <a:rPr lang="en-US" altLang="ko-KR" sz="1100" dirty="0" smtClean="0">
                <a:solidFill>
                  <a:srgbClr val="FF0000"/>
                </a:solidFill>
              </a:rPr>
              <a:t>  </a:t>
            </a:r>
            <a:r>
              <a:rPr lang="ko-KR" altLang="en-US" sz="1100" dirty="0" smtClean="0"/>
              <a:t>설치</a:t>
            </a:r>
            <a:r>
              <a:rPr lang="en-US" altLang="ko-KR" sz="1100" dirty="0" smtClean="0"/>
              <a:t> </a:t>
            </a:r>
            <a:endParaRPr lang="ko-KR" altLang="ko-KR" sz="1100" dirty="0"/>
          </a:p>
        </p:txBody>
      </p:sp>
      <p:sp>
        <p:nvSpPr>
          <p:cNvPr id="15" name="직사각형 14"/>
          <p:cNvSpPr/>
          <p:nvPr/>
        </p:nvSpPr>
        <p:spPr>
          <a:xfrm>
            <a:off x="765541" y="4642910"/>
            <a:ext cx="820548" cy="1446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309872" y="2018201"/>
            <a:ext cx="1194121" cy="294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507793" y="926580"/>
            <a:ext cx="2942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solidFill>
                  <a:srgbClr val="FF0000"/>
                </a:solidFill>
              </a:rPr>
              <a:t>Lesstif-rootca.pfx</a:t>
            </a:r>
            <a:r>
              <a:rPr lang="en-US" altLang="ko-KR" dirty="0" smtClean="0">
                <a:solidFill>
                  <a:srgbClr val="FF0000"/>
                </a:solidFill>
              </a:rPr>
              <a:t> </a:t>
            </a:r>
            <a:r>
              <a:rPr lang="ko-KR" altLang="en-US" dirty="0" smtClean="0"/>
              <a:t>파일에서</a:t>
            </a:r>
            <a:endParaRPr lang="en-US" altLang="ko-KR" dirty="0" smtClean="0"/>
          </a:p>
          <a:p>
            <a:r>
              <a:rPr lang="ko-KR" altLang="en-US" dirty="0" smtClean="0"/>
              <a:t>마우스 우측 클릭 후 </a:t>
            </a:r>
            <a:endParaRPr lang="en-US" altLang="ko-KR" dirty="0" smtClean="0"/>
          </a:p>
          <a:p>
            <a:r>
              <a:rPr lang="en-US" altLang="ko-KR" dirty="0" smtClean="0"/>
              <a:t>PFX </a:t>
            </a:r>
            <a:r>
              <a:rPr lang="ko-KR" altLang="en-US" dirty="0" smtClean="0"/>
              <a:t>설치</a:t>
            </a:r>
            <a:r>
              <a:rPr lang="en-US" altLang="ko-KR" dirty="0" smtClean="0"/>
              <a:t>(I)</a:t>
            </a:r>
            <a:r>
              <a:rPr lang="ko-KR" altLang="en-US" dirty="0" smtClean="0"/>
              <a:t> 설치 클릭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5756543" y="4003595"/>
            <a:ext cx="1602203" cy="2195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5752331" y="4976870"/>
            <a:ext cx="1167590" cy="1355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7382579" y="5453424"/>
            <a:ext cx="557990" cy="1927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9152474" y="4221685"/>
            <a:ext cx="20088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이후 과정은 </a:t>
            </a:r>
            <a:r>
              <a:rPr lang="en-US" altLang="ko-KR" sz="1100" dirty="0" err="1" smtClean="0"/>
              <a:t>crt</a:t>
            </a:r>
            <a:r>
              <a:rPr lang="en-US" altLang="ko-KR" sz="1100" dirty="0" smtClean="0"/>
              <a:t> </a:t>
            </a:r>
            <a:r>
              <a:rPr lang="ko-KR" altLang="en-US" sz="1100" dirty="0" smtClean="0"/>
              <a:t>설치 과정과 </a:t>
            </a:r>
            <a:endParaRPr lang="en-US" altLang="ko-KR" sz="1100" dirty="0" smtClean="0"/>
          </a:p>
          <a:p>
            <a:r>
              <a:rPr lang="ko-KR" altLang="en-US" sz="1100" dirty="0" smtClean="0"/>
              <a:t>동일 합니다</a:t>
            </a:r>
            <a:r>
              <a:rPr lang="en-US" altLang="ko-KR" sz="1100" dirty="0" smtClean="0"/>
              <a:t>.</a:t>
            </a:r>
            <a:endParaRPr lang="ko-KR" altLang="en-US" sz="11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569" y="1963566"/>
            <a:ext cx="3533775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직사각형 11"/>
          <p:cNvSpPr/>
          <p:nvPr/>
        </p:nvSpPr>
        <p:spPr>
          <a:xfrm>
            <a:off x="8151872" y="2164080"/>
            <a:ext cx="1194121" cy="2350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815" y="3353308"/>
            <a:ext cx="2725571" cy="2296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직사각형 16"/>
          <p:cNvSpPr/>
          <p:nvPr/>
        </p:nvSpPr>
        <p:spPr>
          <a:xfrm>
            <a:off x="4482865" y="5507038"/>
            <a:ext cx="437661" cy="1505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596815" y="5681502"/>
            <a:ext cx="635000" cy="2207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120225" y="4223106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</a:rPr>
              <a:t>▶</a:t>
            </a:r>
            <a:endParaRPr lang="ko-KR" altLang="en-US" sz="3600" dirty="0"/>
          </a:p>
        </p:txBody>
      </p:sp>
      <p:sp>
        <p:nvSpPr>
          <p:cNvPr id="22" name="직사각형 21"/>
          <p:cNvSpPr/>
          <p:nvPr/>
        </p:nvSpPr>
        <p:spPr>
          <a:xfrm>
            <a:off x="8517456" y="4113964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</a:rPr>
              <a:t>▶</a:t>
            </a:r>
            <a:endParaRPr lang="ko-KR" alt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90964" y="5782487"/>
            <a:ext cx="18020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Password : prangcan002*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396291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6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에듀파인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T800 RFID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TAG V8C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서버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프로그램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설치 </a:t>
            </a:r>
            <a:endParaRPr lang="ko-KR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510" y="1842943"/>
            <a:ext cx="453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1) </a:t>
            </a:r>
            <a:r>
              <a:rPr lang="ko-KR" altLang="en-US" dirty="0" smtClean="0"/>
              <a:t>제공된 압축파일의 압축을 해제 합니다</a:t>
            </a:r>
            <a:r>
              <a:rPr lang="en-US" altLang="ko-KR" dirty="0" smtClean="0"/>
              <a:t>.</a:t>
            </a:r>
            <a:endParaRPr lang="en-US" altLang="ko-KR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502503" y="4472211"/>
            <a:ext cx="21563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smtClean="0"/>
              <a:t>받은 파일의 압축을 해제 합니다</a:t>
            </a:r>
            <a:r>
              <a:rPr lang="en-US" altLang="ko-KR" sz="1050" dirty="0" smtClean="0"/>
              <a:t>.</a:t>
            </a:r>
            <a:endParaRPr lang="en-US" altLang="ko-KR" sz="105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591432" y="4419941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▶</a:t>
            </a:r>
            <a:endParaRPr lang="en-US" altLang="ko-KR" sz="1600" b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53968" y="2258284"/>
            <a:ext cx="3031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smtClean="0"/>
              <a:t>압축파일명 </a:t>
            </a:r>
            <a:r>
              <a:rPr lang="en-US" altLang="ko-KR" sz="1050" dirty="0"/>
              <a:t>: </a:t>
            </a:r>
            <a:r>
              <a:rPr lang="en-US" altLang="ko-KR" sz="1050" b="1" dirty="0" smtClean="0">
                <a:solidFill>
                  <a:srgbClr val="FF0000"/>
                </a:solidFill>
              </a:rPr>
              <a:t>EDUFPTNX_T800_V8C_Install.zip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493" y="3132733"/>
            <a:ext cx="2447110" cy="25744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127" y="3467167"/>
            <a:ext cx="2167165" cy="25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4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6750" y="363896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1. </a:t>
            </a:r>
            <a:r>
              <a:rPr lang="ko-KR" altLang="en-US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리본 설치 방법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5" name="그림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7" y="1854643"/>
            <a:ext cx="4659577" cy="23020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직사각형 1"/>
          <p:cNvSpPr/>
          <p:nvPr/>
        </p:nvSpPr>
        <p:spPr>
          <a:xfrm>
            <a:off x="313265" y="850310"/>
            <a:ext cx="10955867" cy="395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ko-KR" sz="20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중요</a:t>
            </a:r>
            <a:r>
              <a:rPr lang="en-US" altLang="ko-KR" sz="14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   </a:t>
            </a:r>
            <a:r>
              <a:rPr lang="ko-KR" altLang="ko-KR" sz="14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리본을 교환할 때마다 프린트 헤드</a:t>
            </a:r>
            <a:r>
              <a:rPr lang="en-US" altLang="ko-KR" sz="14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4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인쇄판 롤러 및 용지 센서를 청소하십시오</a:t>
            </a:r>
            <a:r>
              <a:rPr lang="en-US" altLang="ko-KR" sz="14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endParaRPr lang="ko-KR" altLang="ko-KR" sz="14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38617" y="1441325"/>
            <a:ext cx="100737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effectLst/>
                <a:latin typeface="맑은 고딕" panose="020B0503020000020004" pitchFamily="50" charset="-127"/>
                <a:cs typeface="Times New Roman" panose="02020603050405020304" pitchFamily="18" charset="0"/>
              </a:rPr>
              <a:t>1)  </a:t>
            </a:r>
            <a:r>
              <a:rPr lang="ko-KR" altLang="ko-KR" sz="1400" dirty="0">
                <a:cs typeface="Times New Roman" panose="02020603050405020304" pitchFamily="18" charset="0"/>
              </a:rPr>
              <a:t>양쪽에 있는 파란색 레버를 프린터 전면 쪽으로 당겨 프린터 상단 커버를 연 후 상단 커버를 들어올립니다</a:t>
            </a:r>
            <a:r>
              <a:rPr lang="en-US" altLang="ko-KR" sz="1400" dirty="0">
                <a:cs typeface="Times New Roman" panose="02020603050405020304" pitchFamily="18" charset="0"/>
              </a:rPr>
              <a:t>. 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29" y="3769671"/>
            <a:ext cx="2418413" cy="279404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729" y="2199275"/>
            <a:ext cx="2657536" cy="4619382"/>
          </a:xfrm>
          <a:prstGeom prst="rect">
            <a:avLst/>
          </a:prstGeom>
        </p:spPr>
      </p:pic>
      <p:sp>
        <p:nvSpPr>
          <p:cNvPr id="6" name="오른쪽 화살표 5"/>
          <p:cNvSpPr/>
          <p:nvPr/>
        </p:nvSpPr>
        <p:spPr>
          <a:xfrm>
            <a:off x="7590423" y="4716520"/>
            <a:ext cx="711200" cy="4445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4966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33" y="1251821"/>
            <a:ext cx="6580864" cy="3871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9883" y="694096"/>
            <a:ext cx="6546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 </a:t>
            </a:r>
            <a:r>
              <a:rPr lang="en-US" altLang="ko-KR" sz="1400" dirty="0" smtClean="0"/>
              <a:t>2) </a:t>
            </a:r>
            <a:r>
              <a:rPr lang="ko-KR" altLang="en-US" sz="1400" dirty="0" smtClean="0"/>
              <a:t>압축 해제된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EDUFPTNX_T800_V8C_Install</a:t>
            </a:r>
            <a:r>
              <a:rPr lang="en-US" altLang="ko-KR" sz="1400" b="1" dirty="0" smtClean="0"/>
              <a:t> 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폴더를 </a:t>
            </a:r>
            <a:r>
              <a:rPr lang="en-US" altLang="ko-KR" sz="1400" b="1" dirty="0">
                <a:solidFill>
                  <a:srgbClr val="0070C0"/>
                </a:solidFill>
              </a:rPr>
              <a:t>C</a:t>
            </a:r>
            <a:r>
              <a:rPr lang="en-US" altLang="ko-KR" sz="1400" b="1" dirty="0" smtClean="0">
                <a:solidFill>
                  <a:srgbClr val="0070C0"/>
                </a:solidFill>
              </a:rPr>
              <a:t>:\ </a:t>
            </a:r>
            <a:r>
              <a:rPr lang="ko-KR" altLang="en-US" sz="1400" dirty="0" smtClean="0"/>
              <a:t>루트로 복사합니다</a:t>
            </a:r>
            <a:r>
              <a:rPr lang="en-US" altLang="ko-KR" sz="1400" dirty="0" smtClean="0"/>
              <a:t>.</a:t>
            </a:r>
            <a:endParaRPr lang="ko-KR" altLang="ko-KR" sz="1400" dirty="0"/>
          </a:p>
        </p:txBody>
      </p:sp>
      <p:sp>
        <p:nvSpPr>
          <p:cNvPr id="15" name="직사각형 14"/>
          <p:cNvSpPr/>
          <p:nvPr/>
        </p:nvSpPr>
        <p:spPr>
          <a:xfrm>
            <a:off x="2853985" y="4495098"/>
            <a:ext cx="2365655" cy="3630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735862" y="5137537"/>
            <a:ext cx="6690535" cy="26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105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C:\ </a:t>
            </a:r>
            <a:r>
              <a:rPr lang="ko-KR" altLang="en-US" sz="105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루트에 </a:t>
            </a:r>
            <a:r>
              <a:rPr lang="en-US" altLang="ko-KR" sz="1050" b="1" kern="100" dirty="0" smtClean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EDUFPTNX_T800_V8C_Install </a:t>
            </a:r>
            <a:r>
              <a:rPr lang="ko-KR" altLang="en-US" sz="105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폴더를 복사합니다</a:t>
            </a:r>
            <a:r>
              <a:rPr lang="en-US" altLang="ko-KR" sz="105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r>
              <a:rPr lang="ko-KR" altLang="en-US" sz="105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endParaRPr lang="ko-KR" altLang="ko-KR" sz="1050" b="1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930657" y="1287313"/>
            <a:ext cx="1988200" cy="294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7782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08" y="1128675"/>
            <a:ext cx="4191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29883" y="694096"/>
            <a:ext cx="9313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 </a:t>
            </a:r>
            <a:r>
              <a:rPr lang="en-US" altLang="ko-KR" sz="1400" dirty="0" smtClean="0"/>
              <a:t>3) </a:t>
            </a:r>
            <a:r>
              <a:rPr lang="ko-KR" altLang="en-US" sz="1400" dirty="0" smtClean="0"/>
              <a:t>복사한 </a:t>
            </a:r>
            <a:r>
              <a:rPr lang="en-US" altLang="ko-KR" sz="1400" dirty="0"/>
              <a:t>C:\</a:t>
            </a:r>
            <a:r>
              <a:rPr lang="en-US" altLang="ko-KR" sz="1400" dirty="0" smtClean="0"/>
              <a:t>EDUFPTNX_T800_V8C_Install </a:t>
            </a:r>
            <a:r>
              <a:rPr lang="ko-KR" altLang="en-US" sz="1400" dirty="0" err="1" smtClean="0"/>
              <a:t>폴더안에</a:t>
            </a:r>
            <a:r>
              <a:rPr lang="ko-KR" altLang="en-US" sz="1400" dirty="0" smtClean="0"/>
              <a:t>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EDUFPTNX_T800_V8C.exe </a:t>
            </a:r>
            <a:r>
              <a:rPr lang="ko-KR" altLang="en-US" sz="1400" dirty="0" smtClean="0"/>
              <a:t>를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마우스 </a:t>
            </a:r>
            <a:r>
              <a:rPr lang="ko-KR" altLang="en-US" sz="1400" b="1" dirty="0">
                <a:solidFill>
                  <a:srgbClr val="FF0000"/>
                </a:solidFill>
              </a:rPr>
              <a:t>더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블클릭 </a:t>
            </a:r>
            <a:r>
              <a:rPr lang="ko-KR" altLang="en-US" sz="1400" dirty="0" smtClean="0"/>
              <a:t>실행합니다</a:t>
            </a:r>
            <a:r>
              <a:rPr lang="en-US" altLang="ko-KR" sz="1400" dirty="0" smtClean="0"/>
              <a:t>.</a:t>
            </a:r>
            <a:endParaRPr lang="ko-KR" altLang="ko-KR" sz="1400" dirty="0"/>
          </a:p>
        </p:txBody>
      </p:sp>
      <p:sp>
        <p:nvSpPr>
          <p:cNvPr id="3" name="직사각형 2"/>
          <p:cNvSpPr/>
          <p:nvPr/>
        </p:nvSpPr>
        <p:spPr>
          <a:xfrm>
            <a:off x="1422092" y="1198728"/>
            <a:ext cx="2903165" cy="30061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869549" y="2950898"/>
            <a:ext cx="2008250" cy="30736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화살표 연결선 4"/>
          <p:cNvCxnSpPr/>
          <p:nvPr/>
        </p:nvCxnSpPr>
        <p:spPr>
          <a:xfrm flipH="1" flipV="1">
            <a:off x="4426857" y="1491449"/>
            <a:ext cx="595657" cy="126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92511" y="1491449"/>
            <a:ext cx="27542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b="1" dirty="0" smtClean="0"/>
              <a:t>(1)</a:t>
            </a:r>
            <a:r>
              <a:rPr lang="ko-KR" altLang="en-US" sz="1050" b="1" dirty="0" smtClean="0"/>
              <a:t> </a:t>
            </a:r>
            <a:r>
              <a:rPr lang="en-US" altLang="ko-KR" sz="1050" b="1" dirty="0"/>
              <a:t>C:\</a:t>
            </a:r>
            <a:r>
              <a:rPr lang="en-US" altLang="ko-KR" sz="1050" b="1" dirty="0" smtClean="0"/>
              <a:t>EDUFPTNX_T800_V8C_Install </a:t>
            </a:r>
            <a:r>
              <a:rPr lang="ko-KR" altLang="en-US" sz="1050" b="1" dirty="0" smtClean="0"/>
              <a:t>위치</a:t>
            </a:r>
            <a:endParaRPr lang="ko-KR" altLang="en-US" sz="1050" b="1" dirty="0"/>
          </a:p>
        </p:txBody>
      </p:sp>
      <p:cxnSp>
        <p:nvCxnSpPr>
          <p:cNvPr id="12" name="직선 화살표 연결선 11"/>
          <p:cNvCxnSpPr/>
          <p:nvPr/>
        </p:nvCxnSpPr>
        <p:spPr>
          <a:xfrm flipH="1">
            <a:off x="4126938" y="2660220"/>
            <a:ext cx="965573" cy="2906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92511" y="2406304"/>
            <a:ext cx="1398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b="1" dirty="0" smtClean="0"/>
              <a:t>(2)</a:t>
            </a:r>
            <a:r>
              <a:rPr lang="ko-KR" altLang="en-US" sz="1050" b="1" dirty="0" smtClean="0"/>
              <a:t> 마우스 더블클릭</a:t>
            </a:r>
            <a:endParaRPr lang="ko-KR" altLang="en-US" sz="1050" b="1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128" y="4175490"/>
            <a:ext cx="3476625" cy="219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직사각형 16"/>
          <p:cNvSpPr/>
          <p:nvPr/>
        </p:nvSpPr>
        <p:spPr>
          <a:xfrm>
            <a:off x="10447408" y="5613965"/>
            <a:ext cx="363552" cy="34986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화살표 연결선 17"/>
          <p:cNvCxnSpPr/>
          <p:nvPr/>
        </p:nvCxnSpPr>
        <p:spPr>
          <a:xfrm>
            <a:off x="9135908" y="4005558"/>
            <a:ext cx="1311500" cy="15982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30008" y="3329295"/>
            <a:ext cx="365837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b="1" dirty="0" smtClean="0"/>
              <a:t>(3) </a:t>
            </a:r>
            <a:r>
              <a:rPr lang="ko-KR" altLang="en-US" sz="1050" b="1" dirty="0" smtClean="0"/>
              <a:t>프로그램 정상 실행 되었다면 우측하단 작업 표시줄에</a:t>
            </a:r>
            <a:endParaRPr lang="en-US" altLang="ko-KR" sz="1050" b="1" dirty="0" smtClean="0"/>
          </a:p>
          <a:p>
            <a:r>
              <a:rPr lang="ko-KR" altLang="en-US" sz="1050" b="1" dirty="0" smtClean="0"/>
              <a:t>            </a:t>
            </a:r>
            <a:endParaRPr lang="en-US" altLang="ko-KR" sz="1050" b="1" dirty="0" smtClean="0"/>
          </a:p>
          <a:p>
            <a:r>
              <a:rPr lang="en-US" altLang="ko-KR" sz="1050" b="1" dirty="0"/>
              <a:t> </a:t>
            </a:r>
            <a:r>
              <a:rPr lang="en-US" altLang="ko-KR" sz="1050" b="1" dirty="0" smtClean="0"/>
              <a:t>          </a:t>
            </a:r>
            <a:r>
              <a:rPr lang="ko-KR" altLang="en-US" sz="1050" b="1" dirty="0" smtClean="0"/>
              <a:t>아이콘이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생성</a:t>
            </a:r>
            <a:r>
              <a:rPr lang="ko-KR" altLang="en-US" sz="1050" b="1" dirty="0" smtClean="0"/>
              <a:t> 됩니다</a:t>
            </a:r>
            <a:r>
              <a:rPr lang="en-US" altLang="ko-KR" sz="1050" b="1" dirty="0" smtClean="0"/>
              <a:t>.</a:t>
            </a:r>
            <a:r>
              <a:rPr lang="ko-KR" altLang="en-US" sz="1050" b="1" dirty="0" smtClean="0"/>
              <a:t> </a:t>
            </a:r>
            <a:endParaRPr lang="ko-KR" altLang="en-US" sz="1050" b="1" dirty="0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744" y="3652534"/>
            <a:ext cx="335244" cy="3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4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48953" y="3939077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 </a:t>
            </a:r>
            <a:r>
              <a:rPr lang="ko-KR" altLang="en-US" sz="2400" dirty="0" smtClean="0"/>
              <a:t>감사합니다</a:t>
            </a:r>
            <a:r>
              <a:rPr lang="en-US" altLang="ko-KR" sz="2400" dirty="0" smtClean="0"/>
              <a:t>.</a:t>
            </a:r>
            <a:endParaRPr lang="ko-KR" altLang="ko-K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928049" y="2715831"/>
            <a:ext cx="3041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/>
              <a:t>“</a:t>
            </a:r>
            <a:r>
              <a:rPr lang="ko-KR" altLang="en-US" sz="4800" dirty="0" smtClean="0"/>
              <a:t>끝</a:t>
            </a:r>
            <a:r>
              <a:rPr lang="en-US" altLang="ko-KR" sz="4800" dirty="0" smtClean="0"/>
              <a:t>”</a:t>
            </a:r>
            <a:endParaRPr lang="ko-KR" altLang="ko-KR" sz="48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F11A763C-0E90-4B93-A074-2C6D629C3C30}"/>
              </a:ext>
            </a:extLst>
          </p:cNvPr>
          <p:cNvSpPr/>
          <p:nvPr/>
        </p:nvSpPr>
        <p:spPr>
          <a:xfrm>
            <a:off x="1092200" y="1656785"/>
            <a:ext cx="913447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ko-KR" sz="40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T800 RFID</a:t>
            </a:r>
            <a:r>
              <a:rPr lang="ko-KR" altLang="en-US" sz="40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4000" b="1" kern="1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발행기</a:t>
            </a:r>
            <a:r>
              <a:rPr lang="ko-KR" altLang="en-US" sz="40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40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기본설치 </a:t>
            </a:r>
            <a:r>
              <a:rPr lang="ko-KR" altLang="en-US" sz="40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매뉴얼 </a:t>
            </a:r>
            <a:endParaRPr lang="ko-KR" altLang="ko-KR" sz="40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3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9883" y="694096"/>
            <a:ext cx="4464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 2) T800</a:t>
            </a:r>
            <a:r>
              <a:rPr lang="ko-KR" altLang="ko-KR" sz="1400" dirty="0"/>
              <a:t>은</a:t>
            </a:r>
            <a:r>
              <a:rPr lang="en-US" altLang="ko-KR" sz="1400" dirty="0"/>
              <a:t> 3</a:t>
            </a:r>
            <a:r>
              <a:rPr lang="ko-KR" altLang="ko-KR" sz="1400" dirty="0"/>
              <a:t>종류의 리본용 용지 코어를 지원합니다</a:t>
            </a:r>
            <a:r>
              <a:rPr lang="en-US" altLang="ko-KR" sz="1400" dirty="0"/>
              <a:t>. </a:t>
            </a:r>
            <a:endParaRPr lang="ko-KR" altLang="ko-KR" sz="1400" dirty="0"/>
          </a:p>
        </p:txBody>
      </p:sp>
      <p:sp>
        <p:nvSpPr>
          <p:cNvPr id="12" name="직사각형 11"/>
          <p:cNvSpPr/>
          <p:nvPr/>
        </p:nvSpPr>
        <p:spPr>
          <a:xfrm>
            <a:off x="922867" y="1311418"/>
            <a:ext cx="6096000" cy="2589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54000"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A.</a:t>
            </a:r>
            <a:r>
              <a:rPr lang="ko-KR" altLang="en-US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노치가 없는</a:t>
            </a:r>
            <a:r>
              <a:rPr lang="en-US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1</a:t>
            </a:r>
            <a:r>
              <a:rPr lang="ko-KR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인치 용지 코어의 경우 리본 스핀들을 용지 코어와 리본에 끼우십시오</a:t>
            </a:r>
            <a:r>
              <a:rPr lang="en-US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ko-KR" sz="105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922866" y="3952154"/>
            <a:ext cx="6096000" cy="2513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54000"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B. </a:t>
            </a:r>
            <a:r>
              <a:rPr lang="ko-KR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노치가 있는</a:t>
            </a:r>
            <a:r>
              <a:rPr lang="en-US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1</a:t>
            </a:r>
            <a:r>
              <a:rPr lang="ko-KR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인치 및</a:t>
            </a:r>
            <a:r>
              <a:rPr lang="en-US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0.5</a:t>
            </a:r>
            <a:r>
              <a:rPr lang="ko-KR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인치 용지 코어의 경우 리본 스핀들을 설치할 필요가 없습니다</a:t>
            </a:r>
            <a:r>
              <a:rPr lang="en-US" altLang="ko-KR" sz="1050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ko-KR" sz="105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그림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53" y="1887576"/>
            <a:ext cx="56864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그림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54" y="4520681"/>
            <a:ext cx="32861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244016" y="637383"/>
            <a:ext cx="2757672" cy="4105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69980" y="4200602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정상 장착한 모습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76430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9883" y="694096"/>
            <a:ext cx="10445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 3) </a:t>
            </a:r>
            <a:r>
              <a:rPr lang="ko-KR" altLang="ko-KR" sz="1400" dirty="0"/>
              <a:t>용지 코어와 리본을 허브에 설치합니다</a:t>
            </a:r>
            <a:r>
              <a:rPr lang="en-US" altLang="ko-KR" sz="1400" dirty="0"/>
              <a:t>. </a:t>
            </a:r>
            <a:r>
              <a:rPr lang="ko-KR" altLang="ko-KR" sz="1400" dirty="0"/>
              <a:t>양쪽에 노치가 있는</a:t>
            </a:r>
            <a:r>
              <a:rPr lang="en-US" altLang="ko-KR" sz="1400" dirty="0"/>
              <a:t> 0.5 </a:t>
            </a:r>
            <a:r>
              <a:rPr lang="ko-KR" altLang="ko-KR" sz="1400" dirty="0"/>
              <a:t>또는</a:t>
            </a:r>
            <a:r>
              <a:rPr lang="en-US" altLang="ko-KR" sz="1400" dirty="0"/>
              <a:t> 1</a:t>
            </a:r>
            <a:r>
              <a:rPr lang="ko-KR" altLang="ko-KR" sz="1400" dirty="0"/>
              <a:t>인치 용지 </a:t>
            </a:r>
            <a:r>
              <a:rPr lang="ko-KR" altLang="ko-KR" sz="1400" dirty="0" err="1"/>
              <a:t>롤의</a:t>
            </a:r>
            <a:r>
              <a:rPr lang="ko-KR" altLang="ko-KR" sz="1400" dirty="0"/>
              <a:t> 경우 이들을 허브에 직접 끼우십시오</a:t>
            </a:r>
            <a:r>
              <a:rPr lang="en-US" altLang="ko-KR" sz="1400" dirty="0"/>
              <a:t>. </a:t>
            </a:r>
            <a:endParaRPr lang="ko-KR" altLang="ko-KR" sz="1400" dirty="0"/>
          </a:p>
        </p:txBody>
      </p:sp>
      <p:pic>
        <p:nvPicPr>
          <p:cNvPr id="7" name="그림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70" y="1864658"/>
            <a:ext cx="4051147" cy="3743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486" y="1288925"/>
            <a:ext cx="4051147" cy="4616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3453" y="6008063"/>
            <a:ext cx="325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안쪽 우측부터 홈을 맞춥니다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8421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9883" y="694096"/>
            <a:ext cx="8138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 4) </a:t>
            </a:r>
            <a:r>
              <a:rPr lang="ko-KR" altLang="ko-KR" sz="1400" dirty="0"/>
              <a:t>리본의 리더를 당겨 프린트 헤드를 통과해 리본의 리더를 리본 되감기 용지 코어에 고정합니다</a:t>
            </a:r>
            <a:r>
              <a:rPr lang="en-US" altLang="ko-KR" sz="1400" dirty="0"/>
              <a:t>. </a:t>
            </a:r>
            <a:endParaRPr lang="ko-KR" altLang="ko-KR" sz="1400" dirty="0"/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9" y="1482195"/>
            <a:ext cx="2981356" cy="331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490" y="1186792"/>
            <a:ext cx="2766709" cy="4892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6490" y="6146800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헤드를 감싼 후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296" y="1186792"/>
            <a:ext cx="3120793" cy="4892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5069" y="6146800"/>
            <a:ext cx="4123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바깥쪽 리본을 장착하는데 마찬가지로</a:t>
            </a:r>
            <a:endParaRPr lang="en-US" altLang="ko-KR" dirty="0"/>
          </a:p>
          <a:p>
            <a:r>
              <a:rPr lang="ko-KR" altLang="en-US" dirty="0"/>
              <a:t>우측 홈부터 맞춥니다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926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9883" y="694096"/>
            <a:ext cx="10543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 5) </a:t>
            </a:r>
            <a:r>
              <a:rPr lang="ko-KR" altLang="ko-KR" sz="1400" dirty="0"/>
              <a:t>리본 플라스틱 리더가 완전히 감길 때까지 파란색 리본 되감기 허브를 돌리면 리본의 검은색 부분이 프린트 헤드를 감쌉니다</a:t>
            </a:r>
            <a:r>
              <a:rPr lang="en-US" altLang="ko-KR" sz="1400" dirty="0"/>
              <a:t>. </a:t>
            </a:r>
            <a:endParaRPr lang="ko-KR" altLang="ko-KR" sz="1400" dirty="0"/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03" y="1571573"/>
            <a:ext cx="3715964" cy="38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2" y="1415713"/>
            <a:ext cx="3787032" cy="4533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5935" y="6133196"/>
            <a:ext cx="598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좌측 리본기어를 위로 돌려 팽팽하게 헤드를 감싸줍니다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3178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13265" y="850310"/>
            <a:ext cx="10955867" cy="304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부품 구성을 확인 하십시오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ko-KR" sz="14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47BAAE-7D61-4CF8-A24F-2D15C942FE81}"/>
              </a:ext>
            </a:extLst>
          </p:cNvPr>
          <p:cNvSpPr txBox="1"/>
          <p:nvPr/>
        </p:nvSpPr>
        <p:spPr>
          <a:xfrm>
            <a:off x="241141" y="401050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라벨 </a:t>
            </a:r>
            <a:r>
              <a:rPr lang="ko-KR" altLang="en-US" sz="1600" b="1" kern="100" dirty="0" err="1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거치대</a:t>
            </a:r>
            <a:r>
              <a:rPr lang="ko-KR" altLang="en-US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및 </a:t>
            </a:r>
            <a:r>
              <a:rPr lang="en-US" altLang="ko-KR" sz="1600" b="1" kern="100" dirty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RFID TAG </a:t>
            </a:r>
            <a:r>
              <a:rPr lang="ko-KR" altLang="en-US" sz="16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설치방법 </a:t>
            </a:r>
            <a:r>
              <a:rPr lang="en-US" altLang="ko-KR" sz="16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– (2-1) </a:t>
            </a:r>
            <a:r>
              <a:rPr lang="ko-KR" altLang="en-US" sz="16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라벨 </a:t>
            </a:r>
            <a:r>
              <a:rPr lang="ko-KR" altLang="en-US" sz="1600" b="1" kern="100" dirty="0" err="1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거치대</a:t>
            </a:r>
            <a:r>
              <a:rPr lang="ko-KR" altLang="en-US" sz="1600" b="1" kern="100" dirty="0" smtClean="0">
                <a:solidFill>
                  <a:schemeClr val="bg1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설치</a:t>
            </a:r>
            <a:endParaRPr lang="en-US" altLang="ko-KR" sz="1600" b="1" kern="100" dirty="0">
              <a:solidFill>
                <a:schemeClr val="bg1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98" y="1710267"/>
            <a:ext cx="2175605" cy="195964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141" y="1710267"/>
            <a:ext cx="3024246" cy="4563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6898" y="373888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/>
              <a:t>부품상자</a:t>
            </a:r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137831" y="1850815"/>
            <a:ext cx="18854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라벨 가이드 </a:t>
            </a:r>
            <a:r>
              <a:rPr lang="en-US" altLang="ko-KR" dirty="0" smtClean="0"/>
              <a:t>x1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라벨 </a:t>
            </a:r>
            <a:r>
              <a:rPr lang="ko-KR" altLang="en-US" dirty="0" err="1" smtClean="0"/>
              <a:t>거치대</a:t>
            </a:r>
            <a:r>
              <a:rPr lang="ko-KR" altLang="en-US" dirty="0" smtClean="0"/>
              <a:t> </a:t>
            </a:r>
            <a:r>
              <a:rPr lang="en-US" altLang="ko-KR" dirty="0" smtClean="0"/>
              <a:t>x1</a:t>
            </a:r>
          </a:p>
          <a:p>
            <a:endParaRPr lang="en-US" altLang="ko-KR" dirty="0" smtClean="0"/>
          </a:p>
          <a:p>
            <a:r>
              <a:rPr lang="ko-KR" altLang="en-US" dirty="0" err="1" smtClean="0"/>
              <a:t>본체연결판넬</a:t>
            </a:r>
            <a:r>
              <a:rPr lang="ko-KR" altLang="en-US" dirty="0" smtClean="0"/>
              <a:t> </a:t>
            </a:r>
            <a:r>
              <a:rPr lang="en-US" altLang="ko-KR" dirty="0" smtClean="0"/>
              <a:t>x1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연결볼트 </a:t>
            </a:r>
            <a:r>
              <a:rPr lang="en-US" altLang="ko-KR" dirty="0" smtClean="0"/>
              <a:t>x2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3848100" y="3330403"/>
            <a:ext cx="245533" cy="25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3725334" y="4428066"/>
            <a:ext cx="245533" cy="25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4426605" y="1989666"/>
            <a:ext cx="245533" cy="25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4839505" y="4631266"/>
            <a:ext cx="245533" cy="25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6908824" y="2436089"/>
            <a:ext cx="245533" cy="25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6892298" y="3584403"/>
            <a:ext cx="245533" cy="25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>
            <a:off x="6908823" y="1904669"/>
            <a:ext cx="245533" cy="25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1" name="타원 20"/>
          <p:cNvSpPr/>
          <p:nvPr/>
        </p:nvSpPr>
        <p:spPr>
          <a:xfrm>
            <a:off x="6908822" y="3021363"/>
            <a:ext cx="245533" cy="25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8501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8" y="524933"/>
            <a:ext cx="3187505" cy="436033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421" y="524933"/>
            <a:ext cx="3004408" cy="5012267"/>
          </a:xfrm>
          <a:prstGeom prst="rect">
            <a:avLst/>
          </a:prstGeom>
        </p:spPr>
      </p:pic>
      <p:cxnSp>
        <p:nvCxnSpPr>
          <p:cNvPr id="9" name="직선 화살표 연결선 8"/>
          <p:cNvCxnSpPr/>
          <p:nvPr/>
        </p:nvCxnSpPr>
        <p:spPr>
          <a:xfrm flipV="1">
            <a:off x="1735667" y="3767667"/>
            <a:ext cx="516466" cy="237066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V="1">
            <a:off x="1993900" y="4004733"/>
            <a:ext cx="478367" cy="118533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4660" y="5081600"/>
            <a:ext cx="393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볼트 홈과 고정 홈을 일치 시킨 후</a:t>
            </a:r>
            <a:endParaRPr lang="ko-KR" altLang="en-US" dirty="0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300" y="524933"/>
            <a:ext cx="1282568" cy="1831137"/>
          </a:xfrm>
          <a:prstGeom prst="rect">
            <a:avLst/>
          </a:prstGeom>
        </p:spPr>
      </p:pic>
      <p:sp>
        <p:nvSpPr>
          <p:cNvPr id="25" name="타원 24"/>
          <p:cNvSpPr/>
          <p:nvPr/>
        </p:nvSpPr>
        <p:spPr>
          <a:xfrm>
            <a:off x="6153807" y="3750733"/>
            <a:ext cx="187728" cy="17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타원 25"/>
          <p:cNvSpPr/>
          <p:nvPr/>
        </p:nvSpPr>
        <p:spPr>
          <a:xfrm>
            <a:off x="6780914" y="3759200"/>
            <a:ext cx="187728" cy="17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9" name="그룹 38"/>
          <p:cNvGrpSpPr/>
          <p:nvPr/>
        </p:nvGrpSpPr>
        <p:grpSpPr>
          <a:xfrm>
            <a:off x="6247671" y="3928533"/>
            <a:ext cx="627107" cy="1913467"/>
            <a:chOff x="6247671" y="3928533"/>
            <a:chExt cx="627107" cy="1913467"/>
          </a:xfrm>
        </p:grpSpPr>
        <p:cxnSp>
          <p:nvCxnSpPr>
            <p:cNvPr id="28" name="직선 화살표 연결선 27"/>
            <p:cNvCxnSpPr>
              <a:endCxn id="25" idx="4"/>
            </p:cNvCxnSpPr>
            <p:nvPr/>
          </p:nvCxnSpPr>
          <p:spPr>
            <a:xfrm flipH="1" flipV="1">
              <a:off x="6247671" y="3928533"/>
              <a:ext cx="234954" cy="3344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직선 화살표 연결선 28"/>
            <p:cNvCxnSpPr>
              <a:endCxn id="26" idx="4"/>
            </p:cNvCxnSpPr>
            <p:nvPr/>
          </p:nvCxnSpPr>
          <p:spPr>
            <a:xfrm flipV="1">
              <a:off x="6482625" y="3937000"/>
              <a:ext cx="392153" cy="3259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>
              <a:off x="6482625" y="4262966"/>
              <a:ext cx="0" cy="15790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4980421" y="5989651"/>
            <a:ext cx="276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고정 홈을 정확히 병합</a:t>
            </a:r>
            <a:endParaRPr lang="ko-KR" altLang="en-US" dirty="0"/>
          </a:p>
        </p:txBody>
      </p:sp>
      <p:grpSp>
        <p:nvGrpSpPr>
          <p:cNvPr id="40" name="그룹 39"/>
          <p:cNvGrpSpPr/>
          <p:nvPr/>
        </p:nvGrpSpPr>
        <p:grpSpPr>
          <a:xfrm rot="13385245">
            <a:off x="6276783" y="1765810"/>
            <a:ext cx="1621572" cy="2212223"/>
            <a:chOff x="5882221" y="3226628"/>
            <a:chExt cx="1621572" cy="2212223"/>
          </a:xfrm>
        </p:grpSpPr>
        <p:cxnSp>
          <p:nvCxnSpPr>
            <p:cNvPr id="41" name="직선 화살표 연결선 40"/>
            <p:cNvCxnSpPr>
              <a:endCxn id="44" idx="0"/>
            </p:cNvCxnSpPr>
            <p:nvPr/>
          </p:nvCxnSpPr>
          <p:spPr>
            <a:xfrm rot="8214755">
              <a:off x="6312551" y="3558891"/>
              <a:ext cx="449049" cy="59240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직선 화살표 연결선 41"/>
            <p:cNvCxnSpPr>
              <a:endCxn id="45" idx="7"/>
            </p:cNvCxnSpPr>
            <p:nvPr/>
          </p:nvCxnSpPr>
          <p:spPr>
            <a:xfrm rot="8214755" flipH="1">
              <a:off x="6630425" y="3226628"/>
              <a:ext cx="542913" cy="58483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 rot="8214755" flipV="1">
              <a:off x="5882221" y="4321190"/>
              <a:ext cx="1621572" cy="111766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4" name="타원 43"/>
          <p:cNvSpPr/>
          <p:nvPr/>
        </p:nvSpPr>
        <p:spPr>
          <a:xfrm>
            <a:off x="7005823" y="3623474"/>
            <a:ext cx="187728" cy="17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44"/>
          <p:cNvSpPr/>
          <p:nvPr/>
        </p:nvSpPr>
        <p:spPr>
          <a:xfrm>
            <a:off x="5947489" y="3589867"/>
            <a:ext cx="187728" cy="17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3" name="직선 연결선 52"/>
          <p:cNvCxnSpPr/>
          <p:nvPr/>
        </p:nvCxnSpPr>
        <p:spPr>
          <a:xfrm flipV="1">
            <a:off x="7984829" y="1913405"/>
            <a:ext cx="287381" cy="211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272210" y="2472235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3. </a:t>
            </a:r>
            <a:r>
              <a:rPr lang="ko-KR" altLang="en-US" dirty="0" smtClean="0"/>
              <a:t>제공된 볼트로 고정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575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53" y="533399"/>
            <a:ext cx="3840105" cy="355986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685" y="533398"/>
            <a:ext cx="3840105" cy="35598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66958" y="4192600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라벨 가이드와 라벨을 준비</a:t>
            </a:r>
            <a:endParaRPr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166052" y="4192600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라벨 가이드와 라벨을 병합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9473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720</Words>
  <Application>Microsoft Office PowerPoint</Application>
  <PresentationFormat>와이드스크린</PresentationFormat>
  <Paragraphs>121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8" baseType="lpstr">
      <vt:lpstr>나눔고딕</vt:lpstr>
      <vt:lpstr>나눔바른고딕</vt:lpstr>
      <vt:lpstr>맑은 고딕</vt:lpstr>
      <vt:lpstr>Arial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 성만</dc:creator>
  <cp:lastModifiedBy>정 성만</cp:lastModifiedBy>
  <cp:revision>69</cp:revision>
  <dcterms:created xsi:type="dcterms:W3CDTF">2019-11-29T11:32:36Z</dcterms:created>
  <dcterms:modified xsi:type="dcterms:W3CDTF">2021-01-08T04:34:07Z</dcterms:modified>
</cp:coreProperties>
</file>