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5" r:id="rId3"/>
    <p:sldId id="320" r:id="rId4"/>
    <p:sldId id="321" r:id="rId5"/>
    <p:sldId id="306" r:id="rId6"/>
    <p:sldId id="265" r:id="rId7"/>
    <p:sldId id="307" r:id="rId8"/>
    <p:sldId id="308" r:id="rId9"/>
    <p:sldId id="309" r:id="rId10"/>
    <p:sldId id="314" r:id="rId11"/>
    <p:sldId id="318" r:id="rId12"/>
    <p:sldId id="319" r:id="rId13"/>
    <p:sldId id="310" r:id="rId14"/>
    <p:sldId id="316" r:id="rId15"/>
    <p:sldId id="317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291" r:id="rId24"/>
    <p:sldId id="292" r:id="rId2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45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044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054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059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2082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754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418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87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750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255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8707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7C72F-AB99-4673-ADD5-70D14286BA0B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938EE-7496-4EE3-BD71-B267A3C8C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477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F11A763C-0E90-4B93-A074-2C6D629C3C30}"/>
              </a:ext>
            </a:extLst>
          </p:cNvPr>
          <p:cNvSpPr/>
          <p:nvPr/>
        </p:nvSpPr>
        <p:spPr>
          <a:xfrm>
            <a:off x="435186" y="471452"/>
            <a:ext cx="11269134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ko-KR" sz="40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EDUFPTNX_T800_V8C13 </a:t>
            </a:r>
            <a:endParaRPr lang="en-US" altLang="ko-KR" sz="4000" b="1" kern="100" dirty="0" smtClean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o-KR" altLang="en-US" sz="40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초기 프린터설정 </a:t>
            </a:r>
            <a:r>
              <a:rPr lang="ko-KR" altLang="en-US" sz="4000" b="1" kern="100" dirty="0" err="1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메뉴얼</a:t>
            </a:r>
            <a:endParaRPr lang="ko-KR" altLang="ko-KR" sz="40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="" xmlns:a16="http://schemas.microsoft.com/office/drawing/2014/main" id="{354D7795-2782-4201-AE7E-3DFA7C25C9B1}"/>
              </a:ext>
            </a:extLst>
          </p:cNvPr>
          <p:cNvSpPr/>
          <p:nvPr/>
        </p:nvSpPr>
        <p:spPr>
          <a:xfrm>
            <a:off x="679638" y="2139567"/>
            <a:ext cx="5190565" cy="4378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ko-KR" altLang="en-US" b="1" dirty="0" err="1" smtClean="0"/>
              <a:t>펌웨어</a:t>
            </a:r>
            <a:r>
              <a:rPr lang="ko-KR" altLang="en-US" b="1" dirty="0" smtClean="0"/>
              <a:t> 버전 확인</a:t>
            </a:r>
            <a:endParaRPr lang="en-US" altLang="ko-KR" b="1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ko-KR" altLang="en-US" b="1" kern="100" dirty="0" err="1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펌웨어</a:t>
            </a:r>
            <a:r>
              <a:rPr lang="ko-KR" altLang="en-US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 업데이트</a:t>
            </a:r>
            <a:endParaRPr lang="en-US" altLang="ko-KR" b="1" kern="100" dirty="0" smtClean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ko-KR" altLang="en-US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장치컨트롤 </a:t>
            </a:r>
            <a:r>
              <a:rPr lang="en-US" altLang="ko-KR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UNLOCK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altLang="ko-KR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RFID TAG Calibrate(</a:t>
            </a:r>
            <a:r>
              <a:rPr lang="ko-KR" altLang="en-US" b="1" kern="100" dirty="0" err="1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칼리브레이션</a:t>
            </a:r>
            <a:r>
              <a:rPr lang="en-US" altLang="ko-KR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altLang="ko-KR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RFID </a:t>
            </a:r>
            <a:r>
              <a:rPr lang="ko-KR" altLang="en-US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추가설정</a:t>
            </a:r>
            <a:endParaRPr lang="en-US" altLang="ko-KR" b="1" kern="100" dirty="0" smtClean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n-US" altLang="ko-KR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Media </a:t>
            </a:r>
            <a:r>
              <a:rPr lang="en-US" altLang="ko-KR" b="1" kern="100" dirty="0" err="1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Calibratie</a:t>
            </a:r>
            <a:r>
              <a:rPr lang="en-US" altLang="ko-KR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b="1" kern="100" dirty="0" err="1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칼리브레이션</a:t>
            </a:r>
            <a:r>
              <a:rPr lang="en-US" altLang="ko-KR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ko-KR" altLang="en-US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한글폰트 다운로드</a:t>
            </a:r>
            <a:endParaRPr lang="en-US" altLang="ko-KR" b="1" kern="100" dirty="0" smtClean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ko-KR" altLang="en-US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한글폰트 다운로드 시 에러 대응 방안</a:t>
            </a:r>
            <a:endParaRPr lang="en-US" altLang="ko-KR" b="1" kern="100" dirty="0" smtClean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ko-KR" altLang="en-US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설정화면 설명</a:t>
            </a:r>
            <a:endParaRPr lang="en-US" altLang="ko-KR" b="1" kern="100" dirty="0" smtClean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ko-KR" altLang="en-US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종합 순서 설명</a:t>
            </a:r>
            <a:endParaRPr lang="en-US" altLang="ko-KR" b="1" kern="100" dirty="0" smtClean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endParaRPr lang="en-US" altLang="ko-KR" b="1" kern="100" dirty="0" smtClean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4B332577-2D7D-44E8-82A1-AEAB1C0FECE6}"/>
              </a:ext>
            </a:extLst>
          </p:cNvPr>
          <p:cNvSpPr/>
          <p:nvPr/>
        </p:nvSpPr>
        <p:spPr>
          <a:xfrm>
            <a:off x="7829550" y="5364040"/>
            <a:ext cx="4362450" cy="1153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o-KR" altLang="en-US" sz="16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작성일 </a:t>
            </a:r>
            <a:r>
              <a:rPr lang="en-US" altLang="ko-KR" sz="16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: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2021</a:t>
            </a:r>
            <a:r>
              <a:rPr lang="ko-KR" altLang="en-US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년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1</a:t>
            </a:r>
            <a:r>
              <a:rPr lang="ko-KR" altLang="en-US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월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08</a:t>
            </a:r>
            <a:r>
              <a:rPr lang="ko-KR" altLang="en-US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일 </a:t>
            </a:r>
            <a:endParaRPr lang="en-US" altLang="ko-KR" sz="1600" b="1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o-KR" altLang="en-US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작성 버전 </a:t>
            </a:r>
            <a:r>
              <a:rPr lang="en-US" altLang="ko-KR" sz="1600" b="1" kern="10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8.0 </a:t>
            </a:r>
            <a:r>
              <a:rPr lang="en-US" altLang="ko-KR" sz="1600" b="1" kern="10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C 1.3</a:t>
            </a:r>
            <a:endParaRPr lang="en-US" altLang="ko-KR" sz="1600" b="1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o-KR" altLang="en-US" sz="2000" b="1" kern="100" dirty="0" err="1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알에프아이오티</a:t>
            </a:r>
            <a:r>
              <a:rPr lang="ko-KR" altLang="en-US" sz="20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endParaRPr lang="ko-KR" altLang="ko-KR" sz="20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3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52" y="1765392"/>
            <a:ext cx="2158692" cy="3376036"/>
          </a:xfrm>
          <a:prstGeom prst="rect">
            <a:avLst/>
          </a:prstGeom>
        </p:spPr>
      </p:pic>
      <p:sp>
        <p:nvSpPr>
          <p:cNvPr id="30" name="직사각형 29"/>
          <p:cNvSpPr/>
          <p:nvPr/>
        </p:nvSpPr>
        <p:spPr>
          <a:xfrm>
            <a:off x="1058377" y="2473224"/>
            <a:ext cx="1150467" cy="1693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058377" y="5159820"/>
            <a:ext cx="14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RFID Chip </a:t>
            </a:r>
            <a:r>
              <a:rPr lang="en-US" altLang="ko-KR" sz="1200" dirty="0" err="1" smtClean="0"/>
              <a:t>Params</a:t>
            </a:r>
            <a:endParaRPr lang="en-US" altLang="ko-KR" sz="1200" dirty="0" smtClean="0"/>
          </a:p>
          <a:p>
            <a:r>
              <a:rPr lang="en-US" altLang="ko-KR" sz="1200" dirty="0" smtClean="0"/>
              <a:t> – </a:t>
            </a:r>
            <a:r>
              <a:rPr lang="ko-KR" altLang="en-US" sz="1200" dirty="0" smtClean="0"/>
              <a:t>표기버튼 누름</a:t>
            </a:r>
            <a:endParaRPr lang="ko-KR" altLang="en-US" sz="1200" dirty="0"/>
          </a:p>
        </p:txBody>
      </p:sp>
      <p:sp>
        <p:nvSpPr>
          <p:cNvPr id="32" name="직사각형 31"/>
          <p:cNvSpPr/>
          <p:nvPr/>
        </p:nvSpPr>
        <p:spPr>
          <a:xfrm>
            <a:off x="2208844" y="3890224"/>
            <a:ext cx="328729" cy="7864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3102216" y="5180198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Higgs 3EPC Len 128bits </a:t>
            </a:r>
            <a:r>
              <a:rPr lang="ko-KR" altLang="en-US" sz="1200" dirty="0" smtClean="0"/>
              <a:t>로 변경</a:t>
            </a:r>
            <a:endParaRPr lang="en-US" altLang="ko-KR" sz="1200" dirty="0" smtClean="0"/>
          </a:p>
          <a:p>
            <a:r>
              <a:rPr lang="en-US" altLang="ko-KR" sz="1200" dirty="0" smtClean="0"/>
              <a:t> – </a:t>
            </a:r>
            <a:r>
              <a:rPr lang="ko-KR" altLang="en-US" sz="1200" dirty="0" smtClean="0"/>
              <a:t>표기버튼 누름</a:t>
            </a:r>
            <a:endParaRPr lang="ko-KR" altLang="en-US" sz="1200" dirty="0"/>
          </a:p>
        </p:txBody>
      </p:sp>
      <p:sp>
        <p:nvSpPr>
          <p:cNvPr id="36" name="직사각형 35"/>
          <p:cNvSpPr/>
          <p:nvPr/>
        </p:nvSpPr>
        <p:spPr>
          <a:xfrm>
            <a:off x="4014514" y="3996738"/>
            <a:ext cx="493030" cy="495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770467" y="867243"/>
            <a:ext cx="10955867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sz="16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RFID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Higgs 3EPC Len </a:t>
            </a:r>
            <a:r>
              <a:rPr lang="ko-KR" altLang="en-US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설정 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2/2 </a:t>
            </a:r>
            <a:endParaRPr lang="ko-KR" altLang="ko-KR" sz="16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290702" y="1765392"/>
            <a:ext cx="2048692" cy="3375800"/>
            <a:chOff x="8162108" y="1781576"/>
            <a:chExt cx="2048692" cy="3375800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62108" y="1781576"/>
              <a:ext cx="2048692" cy="3375800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62108" y="1815354"/>
              <a:ext cx="1996271" cy="1568858"/>
            </a:xfrm>
            <a:prstGeom prst="rect">
              <a:avLst/>
            </a:prstGeom>
          </p:spPr>
        </p:pic>
        <p:sp>
          <p:nvSpPr>
            <p:cNvPr id="33" name="직사각형 32"/>
            <p:cNvSpPr/>
            <p:nvPr/>
          </p:nvSpPr>
          <p:spPr>
            <a:xfrm>
              <a:off x="8174808" y="2294729"/>
              <a:ext cx="2023292" cy="21544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8585277" y="1784114"/>
            <a:ext cx="2114764" cy="3375706"/>
            <a:chOff x="3112327" y="1820334"/>
            <a:chExt cx="2114764" cy="3375706"/>
          </a:xfrm>
        </p:grpSpPr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2328" y="1820334"/>
              <a:ext cx="2114763" cy="3375706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2327" y="1888070"/>
              <a:ext cx="2053873" cy="1507063"/>
            </a:xfrm>
            <a:prstGeom prst="rect">
              <a:avLst/>
            </a:prstGeom>
          </p:spPr>
        </p:pic>
      </p:grpSp>
      <p:sp>
        <p:nvSpPr>
          <p:cNvPr id="41" name="직사각형 40"/>
          <p:cNvSpPr/>
          <p:nvPr/>
        </p:nvSpPr>
        <p:spPr>
          <a:xfrm>
            <a:off x="9336561" y="4039363"/>
            <a:ext cx="581388" cy="5048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8585277" y="5337325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위 설정 다이얼로그 화면에서 </a:t>
            </a:r>
            <a:endParaRPr lang="en-US" altLang="ko-KR" sz="1200" dirty="0" smtClean="0"/>
          </a:p>
          <a:p>
            <a:r>
              <a:rPr lang="ko-KR" altLang="en-US" sz="1200" dirty="0" smtClean="0"/>
              <a:t>표기 버튼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저장됨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을 눌러</a:t>
            </a:r>
            <a:endParaRPr lang="en-US" altLang="ko-KR" sz="1200" dirty="0" smtClean="0"/>
          </a:p>
          <a:p>
            <a:r>
              <a:rPr lang="ko-KR" altLang="en-US" sz="1200" dirty="0" smtClean="0"/>
              <a:t>설정을 저장</a:t>
            </a:r>
            <a:endParaRPr lang="en-US" altLang="ko-KR" sz="1200" dirty="0"/>
          </a:p>
        </p:txBody>
      </p:sp>
      <p:sp>
        <p:nvSpPr>
          <p:cNvPr id="43" name="직사각형 42"/>
          <p:cNvSpPr/>
          <p:nvPr/>
        </p:nvSpPr>
        <p:spPr>
          <a:xfrm>
            <a:off x="3457754" y="4809394"/>
            <a:ext cx="803275" cy="2222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포인트가 8개인 별 43"/>
          <p:cNvSpPr/>
          <p:nvPr/>
        </p:nvSpPr>
        <p:spPr>
          <a:xfrm>
            <a:off x="10660982" y="5180198"/>
            <a:ext cx="1531018" cy="1567867"/>
          </a:xfrm>
          <a:prstGeom prst="star8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RFID</a:t>
            </a:r>
          </a:p>
          <a:p>
            <a:pPr algn="ctr"/>
            <a:r>
              <a:rPr lang="ko-KR" altLang="en-US" sz="11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추가설정</a:t>
            </a:r>
            <a:r>
              <a:rPr lang="en-US" altLang="ko-KR" sz="11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- RFID Higgs 3EPC Len</a:t>
            </a:r>
          </a:p>
          <a:p>
            <a:pPr algn="ctr"/>
            <a:r>
              <a:rPr lang="ko-KR" altLang="en-US" sz="11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실행 끝</a:t>
            </a:r>
            <a:endParaRPr lang="ko-KR" alt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839547" y="6049295"/>
            <a:ext cx="5408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</a:rPr>
              <a:t>※ </a:t>
            </a:r>
            <a:r>
              <a:rPr lang="ko-KR" altLang="en-US" sz="1200" dirty="0" smtClean="0">
                <a:solidFill>
                  <a:srgbClr val="FF0000"/>
                </a:solidFill>
              </a:rPr>
              <a:t>만약 </a:t>
            </a:r>
            <a:r>
              <a:rPr lang="en-US" altLang="ko-KR" sz="1200" dirty="0" smtClean="0">
                <a:solidFill>
                  <a:srgbClr val="FF0000"/>
                </a:solidFill>
              </a:rPr>
              <a:t>Higgs 3EPC Len </a:t>
            </a:r>
            <a:r>
              <a:rPr lang="ko-KR" altLang="en-US" sz="1200" dirty="0" smtClean="0">
                <a:solidFill>
                  <a:srgbClr val="FF0000"/>
                </a:solidFill>
              </a:rPr>
              <a:t>항목이 없으면 </a:t>
            </a:r>
            <a:r>
              <a:rPr lang="en-US" altLang="ko-KR" sz="1200" dirty="0" smtClean="0">
                <a:solidFill>
                  <a:srgbClr val="FF0000"/>
                </a:solidFill>
              </a:rPr>
              <a:t>RFID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칼리브레이션을</a:t>
            </a:r>
            <a:r>
              <a:rPr lang="ko-KR" altLang="en-US" sz="1200" dirty="0" smtClean="0">
                <a:solidFill>
                  <a:srgbClr val="FF0000"/>
                </a:solidFill>
              </a:rPr>
              <a:t> 다시 하십시오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32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434" y="1640035"/>
            <a:ext cx="2362202" cy="3992059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35" y="1597449"/>
            <a:ext cx="2362202" cy="3992059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770467" y="867243"/>
            <a:ext cx="10955867" cy="38869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b="1" dirty="0"/>
              <a:t>Character Group </a:t>
            </a:r>
            <a:r>
              <a:rPr lang="ko-KR" altLang="en-US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설정 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1/2 </a:t>
            </a:r>
            <a:endParaRPr lang="ko-KR" altLang="ko-KR" sz="16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3370" y="5705037"/>
            <a:ext cx="2589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1. </a:t>
            </a:r>
            <a:r>
              <a:rPr lang="ko-KR" altLang="en-US" sz="1200" dirty="0"/>
              <a:t>메인 화면에서 </a:t>
            </a:r>
            <a:r>
              <a:rPr lang="en-US" altLang="ko-KR" sz="1200" dirty="0"/>
              <a:t>|| </a:t>
            </a:r>
            <a:r>
              <a:rPr lang="ko-KR" altLang="en-US" sz="1200" dirty="0"/>
              <a:t>버튼</a:t>
            </a:r>
            <a:r>
              <a:rPr lang="en-US" altLang="ko-KR" sz="1200" dirty="0"/>
              <a:t>(</a:t>
            </a:r>
            <a:r>
              <a:rPr lang="ko-KR" altLang="en-US" sz="1200" dirty="0"/>
              <a:t>설정</a:t>
            </a:r>
            <a:r>
              <a:rPr lang="en-US" altLang="ko-KR" sz="1200" dirty="0"/>
              <a:t>) </a:t>
            </a:r>
            <a:r>
              <a:rPr lang="ko-KR" altLang="en-US" sz="1200" dirty="0"/>
              <a:t>누름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01968" y="5705037"/>
            <a:ext cx="2783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2. Settings </a:t>
            </a:r>
            <a:r>
              <a:rPr lang="ko-KR" altLang="en-US" sz="1200" dirty="0"/>
              <a:t>로 이동 후 </a:t>
            </a:r>
            <a:r>
              <a:rPr lang="ko-KR" altLang="en-US" sz="1200" dirty="0" err="1"/>
              <a:t>엔터</a:t>
            </a:r>
            <a:r>
              <a:rPr lang="ko-KR" altLang="en-US" sz="1200" dirty="0"/>
              <a:t> 버튼 누름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03716" y="5705037"/>
            <a:ext cx="2805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3. </a:t>
            </a:r>
            <a:r>
              <a:rPr lang="en-US" altLang="ko-KR" sz="1200" dirty="0" smtClean="0"/>
              <a:t>Application </a:t>
            </a:r>
            <a:r>
              <a:rPr lang="ko-KR" altLang="en-US" sz="1200" dirty="0" smtClean="0"/>
              <a:t>이동 </a:t>
            </a:r>
            <a:r>
              <a:rPr lang="ko-KR" altLang="en-US" sz="1200" dirty="0"/>
              <a:t>후 </a:t>
            </a:r>
            <a:r>
              <a:rPr lang="ko-KR" altLang="en-US" sz="1200" dirty="0" err="1"/>
              <a:t>엔터</a:t>
            </a:r>
            <a:r>
              <a:rPr lang="ko-KR" altLang="en-US" sz="1200" dirty="0"/>
              <a:t> 버튼 </a:t>
            </a:r>
            <a:r>
              <a:rPr lang="ko-KR" altLang="en-US" sz="1200" dirty="0" smtClean="0"/>
              <a:t>누름</a:t>
            </a:r>
            <a:endParaRPr lang="en-US" altLang="ko-KR" sz="1200" dirty="0"/>
          </a:p>
        </p:txBody>
      </p:sp>
      <p:sp>
        <p:nvSpPr>
          <p:cNvPr id="32" name="직사각형 31"/>
          <p:cNvSpPr/>
          <p:nvPr/>
        </p:nvSpPr>
        <p:spPr>
          <a:xfrm>
            <a:off x="1330203" y="4488114"/>
            <a:ext cx="723899" cy="2601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5431585" y="4005768"/>
            <a:ext cx="400051" cy="437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9277436" y="4190644"/>
            <a:ext cx="400051" cy="437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950" y="1597449"/>
            <a:ext cx="2361258" cy="399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38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587" y="1738468"/>
            <a:ext cx="2079808" cy="343194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57" y="1765392"/>
            <a:ext cx="2150367" cy="3540148"/>
          </a:xfrm>
          <a:prstGeom prst="rect">
            <a:avLst/>
          </a:prstGeom>
        </p:spPr>
      </p:pic>
      <p:sp>
        <p:nvSpPr>
          <p:cNvPr id="30" name="직사각형 29"/>
          <p:cNvSpPr/>
          <p:nvPr/>
        </p:nvSpPr>
        <p:spPr>
          <a:xfrm>
            <a:off x="961272" y="2184850"/>
            <a:ext cx="1037461" cy="178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058377" y="5159820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PGL Setup</a:t>
            </a:r>
          </a:p>
          <a:p>
            <a:r>
              <a:rPr lang="en-US" altLang="ko-KR" sz="1200" dirty="0" smtClean="0"/>
              <a:t> – </a:t>
            </a:r>
            <a:r>
              <a:rPr lang="ko-KR" altLang="en-US" sz="1200" dirty="0" smtClean="0"/>
              <a:t>표기버튼 누름</a:t>
            </a:r>
            <a:endParaRPr lang="ko-KR" altLang="en-US" sz="1200" dirty="0"/>
          </a:p>
        </p:txBody>
      </p:sp>
      <p:sp>
        <p:nvSpPr>
          <p:cNvPr id="32" name="직사각형 31"/>
          <p:cNvSpPr/>
          <p:nvPr/>
        </p:nvSpPr>
        <p:spPr>
          <a:xfrm>
            <a:off x="2217103" y="4151043"/>
            <a:ext cx="328729" cy="7864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3102216" y="5180198"/>
            <a:ext cx="2654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Character Group -&gt; UTF-8 </a:t>
            </a:r>
            <a:r>
              <a:rPr lang="ko-KR" altLang="en-US" sz="1200" dirty="0" smtClean="0"/>
              <a:t>로 변경</a:t>
            </a:r>
            <a:endParaRPr lang="en-US" altLang="ko-KR" sz="1200" dirty="0" smtClean="0"/>
          </a:p>
          <a:p>
            <a:r>
              <a:rPr lang="en-US" altLang="ko-KR" sz="1200" dirty="0" smtClean="0"/>
              <a:t> – </a:t>
            </a:r>
            <a:r>
              <a:rPr lang="ko-KR" altLang="en-US" sz="1200" dirty="0" smtClean="0"/>
              <a:t>표기버튼 누름</a:t>
            </a:r>
            <a:endParaRPr lang="ko-KR" altLang="en-US" sz="1200" dirty="0"/>
          </a:p>
        </p:txBody>
      </p:sp>
      <p:sp>
        <p:nvSpPr>
          <p:cNvPr id="36" name="직사각형 35"/>
          <p:cNvSpPr/>
          <p:nvPr/>
        </p:nvSpPr>
        <p:spPr>
          <a:xfrm>
            <a:off x="4014514" y="3996738"/>
            <a:ext cx="493030" cy="495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770467" y="867243"/>
            <a:ext cx="1095586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b="1" dirty="0"/>
              <a:t>Character </a:t>
            </a:r>
            <a:r>
              <a:rPr lang="en-US" altLang="ko-KR" b="1" dirty="0" smtClean="0"/>
              <a:t>Group</a:t>
            </a:r>
            <a:r>
              <a:rPr lang="en-US" altLang="ko-KR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설정 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2/2 </a:t>
            </a:r>
            <a:endParaRPr lang="ko-KR" altLang="ko-KR" sz="16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7936268" y="1784114"/>
            <a:ext cx="2114764" cy="3375706"/>
            <a:chOff x="3112327" y="1820334"/>
            <a:chExt cx="2114764" cy="3375706"/>
          </a:xfrm>
        </p:grpSpPr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2328" y="1820334"/>
              <a:ext cx="2114763" cy="3375706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2327" y="1888070"/>
              <a:ext cx="2053873" cy="1507063"/>
            </a:xfrm>
            <a:prstGeom prst="rect">
              <a:avLst/>
            </a:prstGeom>
          </p:spPr>
        </p:pic>
      </p:grpSp>
      <p:sp>
        <p:nvSpPr>
          <p:cNvPr id="41" name="직사각형 40"/>
          <p:cNvSpPr/>
          <p:nvPr/>
        </p:nvSpPr>
        <p:spPr>
          <a:xfrm>
            <a:off x="8709544" y="4064503"/>
            <a:ext cx="581388" cy="5048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7936268" y="5337325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위 설정 다이얼로그 화면에서 </a:t>
            </a:r>
            <a:endParaRPr lang="en-US" altLang="ko-KR" sz="1200" dirty="0" smtClean="0"/>
          </a:p>
          <a:p>
            <a:r>
              <a:rPr lang="ko-KR" altLang="en-US" sz="1200" dirty="0" smtClean="0"/>
              <a:t>표기 버튼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저장됨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을 눌러</a:t>
            </a:r>
            <a:endParaRPr lang="en-US" altLang="ko-KR" sz="1200" dirty="0" smtClean="0"/>
          </a:p>
          <a:p>
            <a:r>
              <a:rPr lang="ko-KR" altLang="en-US" sz="1200" dirty="0" smtClean="0"/>
              <a:t>설정을 저장</a:t>
            </a:r>
            <a:endParaRPr lang="en-US" altLang="ko-KR" sz="1200" dirty="0"/>
          </a:p>
        </p:txBody>
      </p:sp>
      <p:sp>
        <p:nvSpPr>
          <p:cNvPr id="43" name="직사각형 42"/>
          <p:cNvSpPr/>
          <p:nvPr/>
        </p:nvSpPr>
        <p:spPr>
          <a:xfrm>
            <a:off x="3457754" y="4809394"/>
            <a:ext cx="803275" cy="2222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포인트가 8개인 별 43"/>
          <p:cNvSpPr/>
          <p:nvPr/>
        </p:nvSpPr>
        <p:spPr>
          <a:xfrm>
            <a:off x="10051032" y="5194828"/>
            <a:ext cx="2019007" cy="1577655"/>
          </a:xfrm>
          <a:prstGeom prst="star8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RFID</a:t>
            </a:r>
          </a:p>
          <a:p>
            <a:pPr algn="ctr"/>
            <a:r>
              <a:rPr lang="ko-KR" altLang="en-US" sz="11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추가설정</a:t>
            </a:r>
            <a:r>
              <a:rPr lang="en-US" altLang="ko-KR" sz="11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-</a:t>
            </a:r>
            <a:r>
              <a:rPr lang="en-US" altLang="ko-KR" sz="1100" b="1" dirty="0"/>
              <a:t> Character Group </a:t>
            </a:r>
            <a:r>
              <a:rPr lang="ko-KR" altLang="en-US" sz="105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설정 </a:t>
            </a:r>
            <a:endParaRPr lang="en-US" altLang="ko-KR" sz="1100" b="1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ko-KR" altLang="en-US" sz="11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실행 끝</a:t>
            </a:r>
            <a:endParaRPr lang="ko-KR" altLang="en-US" sz="1100" dirty="0"/>
          </a:p>
        </p:txBody>
      </p:sp>
      <p:sp>
        <p:nvSpPr>
          <p:cNvPr id="23" name="직사각형 22"/>
          <p:cNvSpPr/>
          <p:nvPr/>
        </p:nvSpPr>
        <p:spPr>
          <a:xfrm>
            <a:off x="3279920" y="2022008"/>
            <a:ext cx="1964696" cy="2437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655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6. </a:t>
            </a:r>
            <a:r>
              <a:rPr lang="en-US" altLang="ko-KR" sz="1600" kern="100" dirty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Media </a:t>
            </a:r>
            <a:r>
              <a:rPr lang="en-US" altLang="ko-KR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Calibrate</a:t>
            </a:r>
            <a:r>
              <a:rPr lang="en-US" altLang="ko-KR" sz="1600" dirty="0" smtClean="0">
                <a:solidFill>
                  <a:schemeClr val="bg1"/>
                </a:solidFill>
              </a:rPr>
              <a:t>(</a:t>
            </a:r>
            <a:r>
              <a:rPr lang="ko-KR" altLang="en-US" sz="1600" dirty="0" smtClean="0">
                <a:solidFill>
                  <a:schemeClr val="bg1"/>
                </a:solidFill>
              </a:rPr>
              <a:t>미디어 </a:t>
            </a:r>
            <a:r>
              <a:rPr lang="ko-KR" altLang="en-US" sz="1600" dirty="0" err="1" smtClean="0">
                <a:solidFill>
                  <a:schemeClr val="bg1"/>
                </a:solidFill>
              </a:rPr>
              <a:t>칼리브레이션</a:t>
            </a:r>
            <a:r>
              <a:rPr lang="en-US" altLang="ko-KR" sz="1600" dirty="0">
                <a:solidFill>
                  <a:schemeClr val="bg1"/>
                </a:solidFill>
              </a:rPr>
              <a:t>) </a:t>
            </a:r>
            <a:r>
              <a:rPr lang="ko-KR" altLang="en-US" sz="1600" dirty="0">
                <a:solidFill>
                  <a:schemeClr val="bg1"/>
                </a:solidFill>
              </a:rPr>
              <a:t>실행</a:t>
            </a:r>
            <a:endParaRPr lang="ko-KR" altLang="ko-KR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736" y="1446554"/>
            <a:ext cx="2362202" cy="3992059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923" y="1521770"/>
            <a:ext cx="2561512" cy="399205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931" y="1499624"/>
            <a:ext cx="2503313" cy="40142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09736" y="5567861"/>
            <a:ext cx="2589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1. </a:t>
            </a:r>
            <a:r>
              <a:rPr lang="ko-KR" altLang="en-US" sz="1200" dirty="0"/>
              <a:t>메인 화면에서 </a:t>
            </a:r>
            <a:r>
              <a:rPr lang="en-US" altLang="ko-KR" sz="1200" dirty="0"/>
              <a:t>|| </a:t>
            </a:r>
            <a:r>
              <a:rPr lang="ko-KR" altLang="en-US" sz="1200" dirty="0"/>
              <a:t>버튼</a:t>
            </a:r>
            <a:r>
              <a:rPr lang="en-US" altLang="ko-KR" sz="1200" dirty="0"/>
              <a:t>(</a:t>
            </a:r>
            <a:r>
              <a:rPr lang="ko-KR" altLang="en-US" sz="1200" dirty="0"/>
              <a:t>설정</a:t>
            </a:r>
            <a:r>
              <a:rPr lang="en-US" altLang="ko-KR" sz="1200" dirty="0"/>
              <a:t>) </a:t>
            </a:r>
            <a:r>
              <a:rPr lang="ko-KR" altLang="en-US" sz="1200" dirty="0"/>
              <a:t>누름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82056" y="5607353"/>
            <a:ext cx="2629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2. </a:t>
            </a:r>
            <a:r>
              <a:rPr lang="ko-KR" altLang="en-US" sz="1200" dirty="0"/>
              <a:t>설정 화면에서 </a:t>
            </a:r>
            <a:r>
              <a:rPr lang="en-US" altLang="ko-KR" sz="1200" dirty="0"/>
              <a:t>Calibrate </a:t>
            </a:r>
            <a:r>
              <a:rPr lang="ko-KR" altLang="en-US" sz="1200" dirty="0"/>
              <a:t>누름</a:t>
            </a:r>
            <a:endParaRPr lang="en-US" altLang="ko-KR" sz="1200" dirty="0"/>
          </a:p>
          <a:p>
            <a:endParaRPr lang="en-US" altLang="ko-KR" sz="1200" dirty="0"/>
          </a:p>
          <a:p>
            <a:r>
              <a:rPr lang="en-US" altLang="ko-KR" sz="1200" dirty="0"/>
              <a:t>   - </a:t>
            </a:r>
            <a:r>
              <a:rPr lang="ko-KR" altLang="en-US" sz="1200" dirty="0"/>
              <a:t>자동으로 센서가 용지의 길이를</a:t>
            </a:r>
            <a:endParaRPr lang="en-US" altLang="ko-KR" sz="1200" dirty="0"/>
          </a:p>
          <a:p>
            <a:r>
              <a:rPr lang="en-US" altLang="ko-KR" sz="1200" dirty="0"/>
              <a:t>     </a:t>
            </a:r>
            <a:r>
              <a:rPr lang="ko-KR" altLang="en-US" sz="1200" dirty="0"/>
              <a:t>감지하는데 이때 </a:t>
            </a:r>
            <a:r>
              <a:rPr lang="en-US" altLang="ko-KR" sz="1200" dirty="0"/>
              <a:t>10</a:t>
            </a:r>
            <a:r>
              <a:rPr lang="ko-KR" altLang="en-US" sz="1200" dirty="0"/>
              <a:t>장 이상의</a:t>
            </a:r>
            <a:r>
              <a:rPr lang="en-US" altLang="ko-KR" sz="1200" dirty="0"/>
              <a:t> </a:t>
            </a:r>
          </a:p>
          <a:p>
            <a:r>
              <a:rPr lang="en-US" altLang="ko-KR" sz="1200" dirty="0"/>
              <a:t>     </a:t>
            </a:r>
            <a:r>
              <a:rPr lang="ko-KR" altLang="en-US" sz="1200" dirty="0"/>
              <a:t>용지를 배출합니다</a:t>
            </a:r>
            <a:r>
              <a:rPr lang="en-US" altLang="ko-KR" sz="1200" dirty="0"/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42931" y="5607353"/>
            <a:ext cx="2347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3. Calibrate </a:t>
            </a:r>
            <a:r>
              <a:rPr lang="ko-KR" altLang="en-US" sz="1200" dirty="0"/>
              <a:t>완료</a:t>
            </a:r>
            <a:endParaRPr lang="en-US" altLang="ko-KR" sz="1200" dirty="0"/>
          </a:p>
          <a:p>
            <a:endParaRPr lang="en-US" altLang="ko-KR" sz="1200" dirty="0"/>
          </a:p>
          <a:p>
            <a:r>
              <a:rPr lang="en-US" altLang="ko-KR" sz="1200" dirty="0"/>
              <a:t>   - </a:t>
            </a:r>
            <a:r>
              <a:rPr lang="ko-KR" altLang="en-US" sz="1200" dirty="0"/>
              <a:t>센서가 용지의 길이를 </a:t>
            </a:r>
            <a:endParaRPr lang="en-US" altLang="ko-KR" sz="1200" dirty="0"/>
          </a:p>
          <a:p>
            <a:r>
              <a:rPr lang="en-US" altLang="ko-KR" sz="1200" dirty="0"/>
              <a:t>     </a:t>
            </a:r>
            <a:r>
              <a:rPr lang="ko-KR" altLang="en-US" sz="1200" dirty="0"/>
              <a:t>감지 완료한 메시지 입니다</a:t>
            </a:r>
            <a:r>
              <a:rPr lang="en-US" altLang="ko-KR" sz="1200" dirty="0"/>
              <a:t>.</a:t>
            </a:r>
          </a:p>
        </p:txBody>
      </p:sp>
      <p:sp>
        <p:nvSpPr>
          <p:cNvPr id="25" name="포인트가 8개인 별 24"/>
          <p:cNvSpPr/>
          <p:nvPr/>
        </p:nvSpPr>
        <p:spPr>
          <a:xfrm>
            <a:off x="10660982" y="5607353"/>
            <a:ext cx="1285485" cy="1140712"/>
          </a:xfrm>
          <a:prstGeom prst="star8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Media Calibrate </a:t>
            </a:r>
          </a:p>
          <a:p>
            <a:pPr algn="ctr"/>
            <a:r>
              <a:rPr lang="ko-KR" altLang="en-US" sz="11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실행 끝</a:t>
            </a:r>
            <a:endParaRPr lang="ko-KR" altLang="en-US" sz="1100" dirty="0"/>
          </a:p>
        </p:txBody>
      </p:sp>
      <p:sp>
        <p:nvSpPr>
          <p:cNvPr id="26" name="직사각형 25"/>
          <p:cNvSpPr/>
          <p:nvPr/>
        </p:nvSpPr>
        <p:spPr>
          <a:xfrm>
            <a:off x="1411904" y="4278565"/>
            <a:ext cx="723899" cy="2601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5630088" y="3585163"/>
            <a:ext cx="436034" cy="497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9062110" y="2643513"/>
            <a:ext cx="1333500" cy="9482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7891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313265" y="850310"/>
            <a:ext cx="10955867" cy="395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ko-KR" sz="20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중요</a:t>
            </a:r>
            <a:r>
              <a:rPr lang="en-US" altLang="ko-KR" sz="14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   </a:t>
            </a:r>
            <a:r>
              <a:rPr lang="ko-KR" altLang="en-US" sz="1400" b="1" kern="100" dirty="0" smtClean="0">
                <a:solidFill>
                  <a:srgbClr val="FF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기본적으로 프린터에 한글폰트가 다운로드 되어 있으니</a:t>
            </a:r>
            <a:r>
              <a:rPr lang="en-US" altLang="ko-KR" sz="1400" b="1" kern="100" dirty="0" smtClean="0">
                <a:solidFill>
                  <a:srgbClr val="FF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,</a:t>
            </a:r>
            <a:r>
              <a:rPr lang="ko-KR" altLang="en-US" sz="1400" b="1" kern="100" dirty="0" smtClean="0">
                <a:solidFill>
                  <a:srgbClr val="FF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한글이 나오지 않을 경우에만 이 설정을 시도 하십시오</a:t>
            </a:r>
            <a:r>
              <a:rPr lang="en-US" altLang="ko-KR" sz="1400" b="1" kern="100" dirty="0" smtClean="0">
                <a:solidFill>
                  <a:srgbClr val="FF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ko-KR" altLang="ko-KR" sz="14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7. </a:t>
            </a:r>
            <a:r>
              <a:rPr lang="ko-KR" altLang="en-US" sz="1600" dirty="0" smtClean="0">
                <a:solidFill>
                  <a:schemeClr val="bg1"/>
                </a:solidFill>
              </a:rPr>
              <a:t>한글폰트 다운로드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</a:rPr>
              <a:t> 1/2</a:t>
            </a:r>
            <a:endParaRPr lang="ko-KR" altLang="ko-KR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5" name="오른쪽 화살표 24"/>
          <p:cNvSpPr/>
          <p:nvPr/>
        </p:nvSpPr>
        <p:spPr>
          <a:xfrm>
            <a:off x="3796696" y="2591865"/>
            <a:ext cx="1219262" cy="4851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2" y="1480872"/>
            <a:ext cx="2328980" cy="310659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41141" y="4743774"/>
            <a:ext cx="43829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장치가 꺼진 상태에서 표기된 버튼 </a:t>
            </a:r>
            <a:r>
              <a:rPr lang="en-US" altLang="ko-KR" sz="1100" dirty="0" smtClean="0"/>
              <a:t>2</a:t>
            </a:r>
            <a:r>
              <a:rPr lang="ko-KR" altLang="en-US" sz="1100" dirty="0" smtClean="0"/>
              <a:t>개를</a:t>
            </a:r>
            <a:endParaRPr lang="en-US" altLang="ko-KR" sz="1100" dirty="0" smtClean="0"/>
          </a:p>
          <a:p>
            <a:r>
              <a:rPr lang="ko-KR" altLang="en-US" sz="1100" dirty="0" smtClean="0"/>
              <a:t>동시에 누른 상태에서 전원을 켭니다</a:t>
            </a:r>
            <a:r>
              <a:rPr lang="en-US" altLang="ko-KR" sz="1100" dirty="0" smtClean="0"/>
              <a:t>. (</a:t>
            </a:r>
            <a:r>
              <a:rPr lang="ko-KR" altLang="en-US" sz="1100" dirty="0" smtClean="0"/>
              <a:t>약 </a:t>
            </a:r>
            <a:r>
              <a:rPr lang="en-US" altLang="ko-KR" sz="1100" dirty="0" smtClean="0"/>
              <a:t>5</a:t>
            </a:r>
            <a:r>
              <a:rPr lang="ko-KR" altLang="en-US" sz="1100" dirty="0" err="1" smtClean="0"/>
              <a:t>초후</a:t>
            </a:r>
            <a:r>
              <a:rPr lang="ko-KR" altLang="en-US" sz="1100" dirty="0" smtClean="0"/>
              <a:t> 손을 떼도 됩니다</a:t>
            </a:r>
            <a:r>
              <a:rPr lang="en-US" altLang="ko-KR" sz="1100" dirty="0" smtClean="0"/>
              <a:t>.)</a:t>
            </a:r>
            <a:endParaRPr lang="ko-KR" altLang="en-US" sz="1100" dirty="0"/>
          </a:p>
        </p:txBody>
      </p:sp>
      <p:sp>
        <p:nvSpPr>
          <p:cNvPr id="32" name="직사각형 31"/>
          <p:cNvSpPr/>
          <p:nvPr/>
        </p:nvSpPr>
        <p:spPr>
          <a:xfrm>
            <a:off x="1175850" y="3568946"/>
            <a:ext cx="178817" cy="3923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1802383" y="3568946"/>
            <a:ext cx="178817" cy="3923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085" y="1780698"/>
            <a:ext cx="3360251" cy="23836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76009" y="4247833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다운로드 모드로 부팅됩니다</a:t>
            </a:r>
            <a:r>
              <a:rPr lang="en-US" altLang="ko-KR" sz="1100" dirty="0" smtClean="0"/>
              <a:t>.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271446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19" y="2786119"/>
            <a:ext cx="4803099" cy="393914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895" y="3685030"/>
            <a:ext cx="4049221" cy="2400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35" y="1353734"/>
            <a:ext cx="4457700" cy="1276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7. </a:t>
            </a:r>
            <a:r>
              <a:rPr lang="ko-KR" altLang="en-US" sz="1600" dirty="0" smtClean="0">
                <a:solidFill>
                  <a:schemeClr val="bg1"/>
                </a:solidFill>
              </a:rPr>
              <a:t>한글폰트 다운로드 </a:t>
            </a:r>
            <a:r>
              <a:rPr lang="en-US" altLang="ko-KR" sz="1600" dirty="0" smtClean="0">
                <a:solidFill>
                  <a:schemeClr val="bg1"/>
                </a:solidFill>
              </a:rPr>
              <a:t>2/2 (</a:t>
            </a:r>
            <a:r>
              <a:rPr lang="ko-KR" altLang="en-US" sz="1600" dirty="0" smtClean="0">
                <a:solidFill>
                  <a:schemeClr val="bg1"/>
                </a:solidFill>
              </a:rPr>
              <a:t>프린터와 </a:t>
            </a:r>
            <a:r>
              <a:rPr lang="en-US" altLang="ko-KR" sz="1600" dirty="0" smtClean="0">
                <a:solidFill>
                  <a:schemeClr val="bg1"/>
                </a:solidFill>
              </a:rPr>
              <a:t>USB</a:t>
            </a:r>
            <a:r>
              <a:rPr lang="ko-KR" altLang="en-US" sz="1600" dirty="0" smtClean="0">
                <a:solidFill>
                  <a:schemeClr val="bg1"/>
                </a:solidFill>
              </a:rPr>
              <a:t>로 연결되어 있어야 합니다</a:t>
            </a:r>
            <a:r>
              <a:rPr lang="en-US" altLang="ko-KR" sz="1600" dirty="0" smtClean="0">
                <a:solidFill>
                  <a:schemeClr val="bg1"/>
                </a:solidFill>
              </a:rPr>
              <a:t>.)</a:t>
            </a:r>
            <a:endParaRPr lang="ko-KR" altLang="ko-KR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894524" y="2390502"/>
            <a:ext cx="1072724" cy="1909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69448" y="1004016"/>
            <a:ext cx="2497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/>
              <a:t>다운로드 모드로 부팅 후</a:t>
            </a:r>
            <a:endParaRPr lang="ko-KR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775678" y="1004016"/>
            <a:ext cx="5911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</a:rPr>
              <a:t>C:\EDUFPTNX_T800_V8C_Install\FONT\CommTool.exe  </a:t>
            </a:r>
            <a:r>
              <a:rPr lang="ko-KR" altLang="en-US" sz="1600" dirty="0" smtClean="0">
                <a:solidFill>
                  <a:srgbClr val="FF0000"/>
                </a:solidFill>
              </a:rPr>
              <a:t>실행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6" name="타원 5"/>
          <p:cNvSpPr/>
          <p:nvPr/>
        </p:nvSpPr>
        <p:spPr>
          <a:xfrm>
            <a:off x="2220019" y="3212537"/>
            <a:ext cx="148691" cy="1456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1</a:t>
            </a:r>
            <a:endParaRPr lang="ko-KR" altLang="en-US" sz="1100" dirty="0"/>
          </a:p>
        </p:txBody>
      </p:sp>
      <p:sp>
        <p:nvSpPr>
          <p:cNvPr id="22" name="타원 21"/>
          <p:cNvSpPr/>
          <p:nvPr/>
        </p:nvSpPr>
        <p:spPr>
          <a:xfrm>
            <a:off x="2561185" y="3400744"/>
            <a:ext cx="148691" cy="1456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2</a:t>
            </a:r>
            <a:endParaRPr lang="ko-KR" altLang="en-US" sz="1100" dirty="0"/>
          </a:p>
        </p:txBody>
      </p:sp>
      <p:sp>
        <p:nvSpPr>
          <p:cNvPr id="23" name="타원 22"/>
          <p:cNvSpPr/>
          <p:nvPr/>
        </p:nvSpPr>
        <p:spPr>
          <a:xfrm>
            <a:off x="1354124" y="5940294"/>
            <a:ext cx="148691" cy="1456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3</a:t>
            </a:r>
            <a:endParaRPr lang="ko-KR" altLang="en-US" sz="1100" dirty="0"/>
          </a:p>
        </p:txBody>
      </p:sp>
      <p:sp>
        <p:nvSpPr>
          <p:cNvPr id="24" name="타원 23"/>
          <p:cNvSpPr/>
          <p:nvPr/>
        </p:nvSpPr>
        <p:spPr>
          <a:xfrm>
            <a:off x="5331995" y="5356319"/>
            <a:ext cx="148691" cy="1456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4</a:t>
            </a:r>
            <a:endParaRPr lang="ko-KR" altLang="en-US" sz="1100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3915" y="3824820"/>
            <a:ext cx="2701445" cy="2115474"/>
          </a:xfrm>
          <a:prstGeom prst="rect">
            <a:avLst/>
          </a:prstGeom>
        </p:spPr>
      </p:pic>
      <p:sp>
        <p:nvSpPr>
          <p:cNvPr id="40" name="오른쪽 화살표 39"/>
          <p:cNvSpPr/>
          <p:nvPr/>
        </p:nvSpPr>
        <p:spPr>
          <a:xfrm>
            <a:off x="6680505" y="5259394"/>
            <a:ext cx="556819" cy="4851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095999" y="2008471"/>
            <a:ext cx="52180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1.Get USB </a:t>
            </a:r>
            <a:r>
              <a:rPr lang="ko-KR" altLang="en-US" sz="1400" dirty="0" smtClean="0"/>
              <a:t>버튼 클릭</a:t>
            </a:r>
            <a:r>
              <a:rPr lang="en-US" altLang="ko-KR" sz="1400" dirty="0"/>
              <a:t> </a:t>
            </a:r>
            <a:r>
              <a:rPr lang="ko-KR" altLang="en-US" sz="1400" dirty="0" smtClean="0"/>
              <a:t>▶ </a:t>
            </a:r>
            <a:r>
              <a:rPr lang="en-US" altLang="ko-KR" sz="1400" dirty="0" smtClean="0"/>
              <a:t>USB </a:t>
            </a:r>
            <a:r>
              <a:rPr lang="ko-KR" altLang="en-US" sz="1400" dirty="0" smtClean="0"/>
              <a:t>인쇄지원 선택</a:t>
            </a:r>
            <a:endParaRPr lang="en-US" altLang="ko-KR" sz="1400" dirty="0" smtClean="0"/>
          </a:p>
          <a:p>
            <a:r>
              <a:rPr lang="en-US" altLang="ko-KR" sz="1400" dirty="0" smtClean="0"/>
              <a:t>2.Get USB ID </a:t>
            </a:r>
            <a:r>
              <a:rPr lang="ko-KR" altLang="en-US" sz="1400" dirty="0" smtClean="0"/>
              <a:t>버튼클릭 ▶ </a:t>
            </a:r>
            <a:r>
              <a:rPr lang="ko-KR" altLang="en-US" sz="1400" dirty="0" err="1" smtClean="0"/>
              <a:t>제조자문자확인</a:t>
            </a:r>
            <a:endParaRPr lang="en-US" altLang="ko-KR" sz="1400" dirty="0" smtClean="0"/>
          </a:p>
          <a:p>
            <a:r>
              <a:rPr lang="en-US" altLang="ko-KR" sz="1400" dirty="0" smtClean="0"/>
              <a:t>3.Send File </a:t>
            </a:r>
            <a:r>
              <a:rPr lang="ko-KR" altLang="en-US" sz="1400" dirty="0" smtClean="0"/>
              <a:t>클릭 ▶ </a:t>
            </a:r>
            <a:endParaRPr lang="en-US" altLang="ko-KR" sz="1400" dirty="0" smtClean="0"/>
          </a:p>
          <a:p>
            <a:r>
              <a:rPr lang="en-US" altLang="ko-KR" sz="1400" dirty="0"/>
              <a:t> </a:t>
            </a:r>
            <a:r>
              <a:rPr lang="en-US" altLang="ko-KR" sz="1000" dirty="0" smtClean="0"/>
              <a:t>C</a:t>
            </a:r>
            <a:r>
              <a:rPr lang="en-US" altLang="ko-KR" sz="1000" dirty="0"/>
              <a:t>:\</a:t>
            </a:r>
            <a:r>
              <a:rPr lang="en-US" altLang="ko-KR" sz="1000" dirty="0" smtClean="0"/>
              <a:t>EDUFPTNX_T800_V7_Install\Firmware\P300977\</a:t>
            </a:r>
            <a:r>
              <a:rPr lang="en-US" altLang="ko-KR" sz="1000" b="1" dirty="0">
                <a:solidFill>
                  <a:srgbClr val="FF0000"/>
                </a:solidFill>
              </a:rPr>
              <a:t>BMARGUNS.DWN </a:t>
            </a:r>
            <a:r>
              <a:rPr lang="ko-KR" altLang="en-US" sz="1000" dirty="0" smtClean="0"/>
              <a:t>파일 선택 후</a:t>
            </a:r>
            <a:endParaRPr lang="en-US" altLang="ko-KR" sz="1000" dirty="0" smtClean="0"/>
          </a:p>
          <a:p>
            <a:endParaRPr lang="en-US" altLang="ko-KR" sz="1000" dirty="0" smtClean="0"/>
          </a:p>
          <a:p>
            <a:r>
              <a:rPr lang="en-US" altLang="ko-KR" sz="1400" dirty="0" smtClean="0"/>
              <a:t>4.</a:t>
            </a:r>
            <a:r>
              <a:rPr lang="ko-KR" altLang="en-US" sz="1400" dirty="0" smtClean="0"/>
              <a:t>열기 클릭</a:t>
            </a:r>
            <a:endParaRPr lang="ko-KR" alt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7237324" y="4500769"/>
            <a:ext cx="2012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우측 이미지 </a:t>
            </a:r>
            <a:r>
              <a:rPr lang="ko-KR" altLang="en-US" sz="1100" dirty="0" err="1" smtClean="0"/>
              <a:t>처럼</a:t>
            </a:r>
            <a:endParaRPr lang="en-US" altLang="ko-KR" sz="1100" dirty="0" smtClean="0"/>
          </a:p>
          <a:p>
            <a:r>
              <a:rPr lang="ko-KR" altLang="en-US" sz="1100" dirty="0" smtClean="0"/>
              <a:t>프린터 </a:t>
            </a:r>
            <a:r>
              <a:rPr lang="en-US" altLang="ko-KR" sz="1100" dirty="0" smtClean="0"/>
              <a:t>LCD </a:t>
            </a:r>
            <a:r>
              <a:rPr lang="ko-KR" altLang="en-US" sz="1100" dirty="0" smtClean="0"/>
              <a:t>창이 </a:t>
            </a:r>
            <a:r>
              <a:rPr lang="ko-KR" altLang="en-US" sz="1100" dirty="0" err="1" smtClean="0"/>
              <a:t>프로그래스</a:t>
            </a:r>
            <a:endParaRPr lang="en-US" altLang="ko-KR" sz="1100" dirty="0" smtClean="0"/>
          </a:p>
          <a:p>
            <a:r>
              <a:rPr lang="ko-KR" altLang="en-US" sz="1100" dirty="0" smtClean="0"/>
              <a:t>표기 되다 약 </a:t>
            </a:r>
            <a:r>
              <a:rPr lang="en-US" altLang="ko-KR" sz="1100" dirty="0" smtClean="0"/>
              <a:t>5</a:t>
            </a:r>
            <a:r>
              <a:rPr lang="ko-KR" altLang="en-US" sz="1100" dirty="0" err="1" smtClean="0"/>
              <a:t>분후</a:t>
            </a:r>
            <a:r>
              <a:rPr lang="ko-KR" altLang="en-US" sz="1100" dirty="0" smtClean="0"/>
              <a:t> 프린터가</a:t>
            </a:r>
            <a:endParaRPr lang="en-US" altLang="ko-KR" sz="1100" dirty="0" smtClean="0"/>
          </a:p>
          <a:p>
            <a:r>
              <a:rPr lang="ko-KR" altLang="en-US" sz="1100" b="1" dirty="0" smtClean="0">
                <a:solidFill>
                  <a:srgbClr val="FF0000"/>
                </a:solidFill>
              </a:rPr>
              <a:t>자동 </a:t>
            </a:r>
            <a:r>
              <a:rPr lang="ko-KR" altLang="en-US" sz="1100" b="1" dirty="0" err="1" smtClean="0">
                <a:solidFill>
                  <a:srgbClr val="FF0000"/>
                </a:solidFill>
              </a:rPr>
              <a:t>재부팅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 되면 완료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.</a:t>
            </a:r>
            <a:endParaRPr lang="ko-KR" altLang="en-US" sz="1100" b="1" dirty="0">
              <a:solidFill>
                <a:srgbClr val="FF0000"/>
              </a:solidFill>
            </a:endParaRPr>
          </a:p>
        </p:txBody>
      </p:sp>
      <p:sp>
        <p:nvSpPr>
          <p:cNvPr id="19" name="포인트가 8개인 별 18"/>
          <p:cNvSpPr/>
          <p:nvPr/>
        </p:nvSpPr>
        <p:spPr>
          <a:xfrm>
            <a:off x="10660982" y="6028089"/>
            <a:ext cx="1133085" cy="719976"/>
          </a:xfrm>
          <a:prstGeom prst="star8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폰트 다운로드 끝</a:t>
            </a:r>
            <a:r>
              <a:rPr lang="en-US" altLang="ko-KR" sz="105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145351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8</a:t>
            </a:r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600" dirty="0" smtClean="0">
                <a:solidFill>
                  <a:schemeClr val="bg1"/>
                </a:solidFill>
              </a:rPr>
              <a:t>한글폰트 다운로드 시 에러 발생인 경우 </a:t>
            </a:r>
            <a:r>
              <a:rPr lang="en-US" altLang="ko-KR" sz="1600" dirty="0" smtClean="0">
                <a:solidFill>
                  <a:schemeClr val="bg1"/>
                </a:solidFill>
              </a:rPr>
              <a:t>1 / 4</a:t>
            </a:r>
            <a:endParaRPr lang="ko-KR" altLang="ko-KR" sz="14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0" y="897995"/>
            <a:ext cx="3765971" cy="2878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2208" y="4148853"/>
            <a:ext cx="2156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폰트 다운로드 시 위 에러나</a:t>
            </a:r>
            <a:r>
              <a:rPr lang="en-US" altLang="ko-KR" sz="1100" dirty="0" smtClean="0"/>
              <a:t>,</a:t>
            </a:r>
          </a:p>
          <a:p>
            <a:r>
              <a:rPr lang="ko-KR" altLang="en-US" sz="1100" dirty="0" smtClean="0"/>
              <a:t>알 수 없는 에러가 생겼을 경우</a:t>
            </a:r>
            <a:r>
              <a:rPr lang="en-US" altLang="ko-KR" sz="1100" dirty="0" smtClean="0"/>
              <a:t>.</a:t>
            </a:r>
            <a:endParaRPr lang="ko-KR" alt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5693674" y="2762335"/>
            <a:ext cx="442140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solidFill>
                  <a:srgbClr val="FF0000"/>
                </a:solidFill>
              </a:rPr>
              <a:t>! </a:t>
            </a:r>
            <a:r>
              <a:rPr lang="ko-KR" altLang="en-US" sz="1100" dirty="0" smtClean="0">
                <a:solidFill>
                  <a:srgbClr val="FF0000"/>
                </a:solidFill>
              </a:rPr>
              <a:t>각 프린터에는 </a:t>
            </a:r>
            <a:r>
              <a:rPr lang="en-US" altLang="ko-KR" sz="1100" dirty="0" smtClean="0">
                <a:solidFill>
                  <a:srgbClr val="FF0000"/>
                </a:solidFill>
              </a:rPr>
              <a:t>1</a:t>
            </a:r>
            <a:r>
              <a:rPr lang="ko-KR" altLang="en-US" sz="1100" dirty="0" smtClean="0">
                <a:solidFill>
                  <a:srgbClr val="FF0000"/>
                </a:solidFill>
              </a:rPr>
              <a:t>개의 한글 글꼴만 다운로드 해야 합니다</a:t>
            </a:r>
            <a:r>
              <a:rPr lang="en-US" altLang="ko-KR" sz="11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sz="1100" dirty="0" smtClean="0">
                <a:solidFill>
                  <a:srgbClr val="FF0000"/>
                </a:solidFill>
              </a:rPr>
              <a:t>여러 개의 한글 글꼴이 등록되어있으면 이러한 에러가 발생 합니다</a:t>
            </a:r>
            <a:r>
              <a:rPr lang="en-US" altLang="ko-KR" sz="1100" dirty="0" smtClean="0">
                <a:solidFill>
                  <a:srgbClr val="FF0000"/>
                </a:solidFill>
              </a:rPr>
              <a:t>.</a:t>
            </a:r>
          </a:p>
          <a:p>
            <a:endParaRPr lang="en-US" altLang="ko-KR" sz="1100" dirty="0">
              <a:solidFill>
                <a:srgbClr val="FF0000"/>
              </a:solidFill>
            </a:endParaRPr>
          </a:p>
          <a:p>
            <a:r>
              <a:rPr lang="ko-KR" altLang="en-US" sz="1100" dirty="0" smtClean="0"/>
              <a:t>다음 장 </a:t>
            </a:r>
            <a:r>
              <a:rPr lang="ko-KR" altLang="en-US" sz="1100" dirty="0" err="1" smtClean="0"/>
              <a:t>부터</a:t>
            </a:r>
            <a:r>
              <a:rPr lang="ko-KR" altLang="en-US" sz="1100" dirty="0" smtClean="0"/>
              <a:t> 등록된 글꼴을 삭제하는 방법이 있으니</a:t>
            </a:r>
            <a:endParaRPr lang="en-US" altLang="ko-KR" sz="1100" dirty="0" smtClean="0"/>
          </a:p>
          <a:p>
            <a:r>
              <a:rPr lang="ko-KR" altLang="en-US" sz="1100" dirty="0" smtClean="0"/>
              <a:t>참고하시고 삭제 하십시오</a:t>
            </a:r>
            <a:r>
              <a:rPr lang="en-US" altLang="ko-KR" sz="1100" dirty="0" smtClean="0"/>
              <a:t>.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137354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8</a:t>
            </a:r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600" dirty="0" smtClean="0">
                <a:solidFill>
                  <a:schemeClr val="bg1"/>
                </a:solidFill>
              </a:rPr>
              <a:t>한글폰트 다운로드 시 에러 발생인 경우 </a:t>
            </a:r>
            <a:r>
              <a:rPr lang="en-US" altLang="ko-KR" sz="1600" dirty="0" smtClean="0">
                <a:solidFill>
                  <a:schemeClr val="bg1"/>
                </a:solidFill>
              </a:rPr>
              <a:t>2 / 4</a:t>
            </a:r>
            <a:endParaRPr lang="ko-KR" altLang="ko-KR" sz="14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434" y="1640035"/>
            <a:ext cx="2362202" cy="399205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35" y="1597449"/>
            <a:ext cx="2362202" cy="3992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370" y="5705037"/>
            <a:ext cx="2589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1. </a:t>
            </a:r>
            <a:r>
              <a:rPr lang="ko-KR" altLang="en-US" sz="1200" dirty="0"/>
              <a:t>메인 화면에서 </a:t>
            </a:r>
            <a:r>
              <a:rPr lang="en-US" altLang="ko-KR" sz="1200" dirty="0"/>
              <a:t>|| </a:t>
            </a:r>
            <a:r>
              <a:rPr lang="ko-KR" altLang="en-US" sz="1200" dirty="0"/>
              <a:t>버튼</a:t>
            </a:r>
            <a:r>
              <a:rPr lang="en-US" altLang="ko-KR" sz="1200" dirty="0"/>
              <a:t>(</a:t>
            </a:r>
            <a:r>
              <a:rPr lang="ko-KR" altLang="en-US" sz="1200" dirty="0"/>
              <a:t>설정</a:t>
            </a:r>
            <a:r>
              <a:rPr lang="en-US" altLang="ko-KR" sz="1200" dirty="0"/>
              <a:t>) </a:t>
            </a:r>
            <a:r>
              <a:rPr lang="ko-KR" altLang="en-US" sz="1200" dirty="0"/>
              <a:t>누름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968" y="5705037"/>
            <a:ext cx="2783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2. Settings </a:t>
            </a:r>
            <a:r>
              <a:rPr lang="ko-KR" altLang="en-US" sz="1200" dirty="0"/>
              <a:t>로 이동 후 </a:t>
            </a:r>
            <a:r>
              <a:rPr lang="ko-KR" altLang="en-US" sz="1200" dirty="0" err="1"/>
              <a:t>엔터</a:t>
            </a:r>
            <a:r>
              <a:rPr lang="ko-KR" altLang="en-US" sz="1200" dirty="0"/>
              <a:t> 버튼 누름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03716" y="5705037"/>
            <a:ext cx="2569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3. </a:t>
            </a:r>
            <a:r>
              <a:rPr lang="en-US" altLang="ko-KR" sz="1200" dirty="0" smtClean="0"/>
              <a:t>SYSTEM </a:t>
            </a:r>
            <a:r>
              <a:rPr lang="ko-KR" altLang="en-US" sz="1200" dirty="0" smtClean="0"/>
              <a:t>이동 </a:t>
            </a:r>
            <a:r>
              <a:rPr lang="ko-KR" altLang="en-US" sz="1200" dirty="0"/>
              <a:t>후 </a:t>
            </a:r>
            <a:r>
              <a:rPr lang="ko-KR" altLang="en-US" sz="1200" dirty="0" err="1"/>
              <a:t>엔터</a:t>
            </a:r>
            <a:r>
              <a:rPr lang="ko-KR" altLang="en-US" sz="1200" dirty="0"/>
              <a:t> 버튼 </a:t>
            </a:r>
            <a:r>
              <a:rPr lang="ko-KR" altLang="en-US" sz="1200" dirty="0" smtClean="0"/>
              <a:t>누름</a:t>
            </a:r>
            <a:endParaRPr lang="en-US" altLang="ko-KR" sz="1200" dirty="0"/>
          </a:p>
        </p:txBody>
      </p:sp>
      <p:sp>
        <p:nvSpPr>
          <p:cNvPr id="13" name="직사각형 12"/>
          <p:cNvSpPr/>
          <p:nvPr/>
        </p:nvSpPr>
        <p:spPr>
          <a:xfrm>
            <a:off x="1330203" y="4488114"/>
            <a:ext cx="723899" cy="2601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431585" y="4005768"/>
            <a:ext cx="400051" cy="437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9277436" y="4190644"/>
            <a:ext cx="400051" cy="437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389950" y="1597448"/>
            <a:ext cx="2361258" cy="3992060"/>
            <a:chOff x="8389950" y="1597448"/>
            <a:chExt cx="2361258" cy="399206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9950" y="1597449"/>
              <a:ext cx="2361258" cy="3992059"/>
            </a:xfrm>
            <a:prstGeom prst="rect">
              <a:avLst/>
            </a:prstGeom>
          </p:spPr>
        </p:pic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3332" y="1597448"/>
              <a:ext cx="2185401" cy="1702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311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488724" y="1597448"/>
            <a:ext cx="2362202" cy="3992059"/>
            <a:chOff x="928035" y="1597449"/>
            <a:chExt cx="2362202" cy="3992059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8035" y="1597449"/>
              <a:ext cx="2362202" cy="3992059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4179" y="1616483"/>
              <a:ext cx="2189914" cy="166490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8</a:t>
            </a:r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600" dirty="0" smtClean="0">
                <a:solidFill>
                  <a:schemeClr val="bg1"/>
                </a:solidFill>
              </a:rPr>
              <a:t>한글폰트 다운로드 시 에러 발생인 경우 </a:t>
            </a:r>
            <a:r>
              <a:rPr lang="en-US" altLang="ko-KR" sz="1600" dirty="0" smtClean="0">
                <a:solidFill>
                  <a:schemeClr val="bg1"/>
                </a:solidFill>
              </a:rPr>
              <a:t>3 / 4</a:t>
            </a:r>
            <a:endParaRPr lang="ko-KR" altLang="ko-KR" sz="14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781" y="5705036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3. Flash File Edit </a:t>
            </a:r>
            <a:r>
              <a:rPr lang="ko-KR" altLang="en-US" sz="1200" dirty="0" smtClean="0"/>
              <a:t>항목 에서 </a:t>
            </a:r>
            <a:endParaRPr lang="en-US" altLang="ko-KR" sz="1200" dirty="0" smtClean="0"/>
          </a:p>
          <a:p>
            <a:r>
              <a:rPr lang="ko-KR" altLang="en-US" sz="1200" dirty="0" smtClean="0"/>
              <a:t>우측 이동하여 세부 메뉴로 이동</a:t>
            </a:r>
            <a:r>
              <a:rPr lang="en-US" altLang="ko-KR" sz="1200" dirty="0" smtClean="0"/>
              <a:t> </a:t>
            </a:r>
            <a:endParaRPr lang="ko-KR" alt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258723" y="5751233"/>
            <a:ext cx="2248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4</a:t>
            </a:r>
            <a:r>
              <a:rPr lang="en-US" altLang="ko-KR" sz="1200" dirty="0" smtClean="0"/>
              <a:t>. Delete Files </a:t>
            </a:r>
            <a:r>
              <a:rPr lang="ko-KR" altLang="en-US" sz="1200" dirty="0" smtClean="0"/>
              <a:t>에서 </a:t>
            </a:r>
            <a:r>
              <a:rPr lang="ko-KR" altLang="en-US" sz="1200" dirty="0" err="1" smtClean="0"/>
              <a:t>엔터</a:t>
            </a:r>
            <a:r>
              <a:rPr lang="ko-KR" altLang="en-US" sz="1200" dirty="0" smtClean="0"/>
              <a:t> 누름</a:t>
            </a:r>
            <a:endParaRPr lang="ko-KR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052090" y="5705036"/>
            <a:ext cx="2303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5. </a:t>
            </a:r>
            <a:r>
              <a:rPr lang="ko-KR" altLang="en-US" sz="1200" dirty="0" smtClean="0"/>
              <a:t>항목에서 </a:t>
            </a:r>
            <a:r>
              <a:rPr lang="en-US" altLang="ko-KR" sz="1200" dirty="0" smtClean="0"/>
              <a:t>*.TTF </a:t>
            </a:r>
            <a:r>
              <a:rPr lang="ko-KR" altLang="en-US" sz="1200" dirty="0" smtClean="0"/>
              <a:t>로 되어있는 </a:t>
            </a:r>
            <a:endParaRPr lang="en-US" altLang="ko-KR" sz="1200" dirty="0" smtClean="0"/>
          </a:p>
          <a:p>
            <a:r>
              <a:rPr lang="ko-KR" altLang="en-US" sz="1200" dirty="0" smtClean="0"/>
              <a:t>항목에서</a:t>
            </a:r>
            <a:r>
              <a:rPr lang="en-US" altLang="ko-KR" sz="1200" dirty="0"/>
              <a:t> </a:t>
            </a:r>
            <a:r>
              <a:rPr lang="ko-KR" altLang="en-US" sz="1200" dirty="0" err="1" smtClean="0"/>
              <a:t>엔터</a:t>
            </a:r>
            <a:r>
              <a:rPr lang="ko-KR" altLang="en-US" sz="1200" dirty="0" smtClean="0"/>
              <a:t> 누름</a:t>
            </a:r>
            <a:endParaRPr lang="en-US" altLang="ko-KR" sz="1200" dirty="0"/>
          </a:p>
        </p:txBody>
      </p:sp>
      <p:sp>
        <p:nvSpPr>
          <p:cNvPr id="13" name="직사각형 12"/>
          <p:cNvSpPr/>
          <p:nvPr/>
        </p:nvSpPr>
        <p:spPr>
          <a:xfrm>
            <a:off x="1778153" y="3636063"/>
            <a:ext cx="254803" cy="5545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077874" y="4051964"/>
            <a:ext cx="400051" cy="437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169719" y="4279427"/>
            <a:ext cx="400051" cy="437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" name="그룹 30"/>
          <p:cNvGrpSpPr/>
          <p:nvPr/>
        </p:nvGrpSpPr>
        <p:grpSpPr>
          <a:xfrm>
            <a:off x="3258723" y="1597448"/>
            <a:ext cx="2362202" cy="3992059"/>
            <a:chOff x="3258723" y="1597448"/>
            <a:chExt cx="2362202" cy="3992059"/>
          </a:xfrm>
        </p:grpSpPr>
        <p:grpSp>
          <p:nvGrpSpPr>
            <p:cNvPr id="17" name="그룹 16"/>
            <p:cNvGrpSpPr/>
            <p:nvPr/>
          </p:nvGrpSpPr>
          <p:grpSpPr>
            <a:xfrm>
              <a:off x="3258723" y="1597448"/>
              <a:ext cx="2362202" cy="3992059"/>
              <a:chOff x="4612434" y="1640035"/>
              <a:chExt cx="2362202" cy="3992059"/>
            </a:xfrm>
          </p:grpSpPr>
          <p:pic>
            <p:nvPicPr>
              <p:cNvPr id="6" name="그림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434" y="1640035"/>
                <a:ext cx="2362202" cy="3992059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8254" y="2023532"/>
                <a:ext cx="2180401" cy="1612532"/>
              </a:xfrm>
              <a:prstGeom prst="rect">
                <a:avLst/>
              </a:prstGeom>
            </p:spPr>
          </p:pic>
        </p:grpSp>
        <p:sp>
          <p:nvSpPr>
            <p:cNvPr id="18" name="직사각형 17"/>
            <p:cNvSpPr/>
            <p:nvPr/>
          </p:nvSpPr>
          <p:spPr>
            <a:xfrm>
              <a:off x="3324543" y="2341963"/>
              <a:ext cx="2180401" cy="1764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4077874" y="4014737"/>
            <a:ext cx="400051" cy="4752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642" y="1739769"/>
            <a:ext cx="2200272" cy="1687856"/>
          </a:xfrm>
          <a:prstGeom prst="rect">
            <a:avLst/>
          </a:prstGeom>
        </p:spPr>
      </p:pic>
      <p:grpSp>
        <p:nvGrpSpPr>
          <p:cNvPr id="33" name="그룹 32"/>
          <p:cNvGrpSpPr/>
          <p:nvPr/>
        </p:nvGrpSpPr>
        <p:grpSpPr>
          <a:xfrm>
            <a:off x="8777749" y="1679646"/>
            <a:ext cx="2361258" cy="3909861"/>
            <a:chOff x="8777749" y="1679646"/>
            <a:chExt cx="2361258" cy="3909861"/>
          </a:xfrm>
        </p:grpSpPr>
        <p:grpSp>
          <p:nvGrpSpPr>
            <p:cNvPr id="25" name="그룹 24"/>
            <p:cNvGrpSpPr/>
            <p:nvPr/>
          </p:nvGrpSpPr>
          <p:grpSpPr>
            <a:xfrm>
              <a:off x="8777749" y="1679646"/>
              <a:ext cx="2361258" cy="3909861"/>
              <a:chOff x="8389950" y="1597448"/>
              <a:chExt cx="2361258" cy="3992060"/>
            </a:xfrm>
          </p:grpSpPr>
          <p:pic>
            <p:nvPicPr>
              <p:cNvPr id="27" name="그림 2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89950" y="1597449"/>
                <a:ext cx="2361258" cy="3992059"/>
              </a:xfrm>
              <a:prstGeom prst="rect">
                <a:avLst/>
              </a:prstGeom>
            </p:spPr>
          </p:pic>
          <p:pic>
            <p:nvPicPr>
              <p:cNvPr id="28" name="그림 2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23332" y="1597448"/>
                <a:ext cx="2185401" cy="1702973"/>
              </a:xfrm>
              <a:prstGeom prst="rect">
                <a:avLst/>
              </a:prstGeom>
            </p:spPr>
          </p:pic>
        </p:grpSp>
        <p:sp>
          <p:nvSpPr>
            <p:cNvPr id="29" name="직사각형 28"/>
            <p:cNvSpPr/>
            <p:nvPr/>
          </p:nvSpPr>
          <p:spPr>
            <a:xfrm>
              <a:off x="10600267" y="3996704"/>
              <a:ext cx="396266" cy="9478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811131" y="5705036"/>
            <a:ext cx="2364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6. </a:t>
            </a:r>
            <a:r>
              <a:rPr lang="ko-KR" altLang="en-US" sz="1200" dirty="0" smtClean="0"/>
              <a:t>삭제 확인에서 우측 </a:t>
            </a:r>
            <a:r>
              <a:rPr lang="en-US" altLang="ko-KR" sz="1200" dirty="0" smtClean="0"/>
              <a:t>YES </a:t>
            </a:r>
            <a:r>
              <a:rPr lang="ko-KR" altLang="en-US" sz="1200" dirty="0" smtClean="0"/>
              <a:t>누름</a:t>
            </a:r>
            <a:endParaRPr lang="en-US" altLang="ko-KR" sz="1200" dirty="0"/>
          </a:p>
        </p:txBody>
      </p:sp>
      <p:grpSp>
        <p:nvGrpSpPr>
          <p:cNvPr id="32" name="그룹 31"/>
          <p:cNvGrpSpPr/>
          <p:nvPr/>
        </p:nvGrpSpPr>
        <p:grpSpPr>
          <a:xfrm>
            <a:off x="6018708" y="1616482"/>
            <a:ext cx="2361258" cy="3973025"/>
            <a:chOff x="6018708" y="1616482"/>
            <a:chExt cx="2361258" cy="3973025"/>
          </a:xfrm>
        </p:grpSpPr>
        <p:grpSp>
          <p:nvGrpSpPr>
            <p:cNvPr id="21" name="그룹 20"/>
            <p:cNvGrpSpPr/>
            <p:nvPr/>
          </p:nvGrpSpPr>
          <p:grpSpPr>
            <a:xfrm>
              <a:off x="6018708" y="1616482"/>
              <a:ext cx="2361258" cy="3973025"/>
              <a:chOff x="8389950" y="1597448"/>
              <a:chExt cx="2361258" cy="3992060"/>
            </a:xfrm>
          </p:grpSpPr>
          <p:grpSp>
            <p:nvGrpSpPr>
              <p:cNvPr id="3" name="그룹 2"/>
              <p:cNvGrpSpPr/>
              <p:nvPr/>
            </p:nvGrpSpPr>
            <p:grpSpPr>
              <a:xfrm>
                <a:off x="8389950" y="1597448"/>
                <a:ext cx="2361258" cy="3992060"/>
                <a:chOff x="8389950" y="1597448"/>
                <a:chExt cx="2361258" cy="3992060"/>
              </a:xfrm>
            </p:grpSpPr>
            <p:pic>
              <p:nvPicPr>
                <p:cNvPr id="16" name="그림 1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9950" y="1597449"/>
                  <a:ext cx="2361258" cy="3992059"/>
                </a:xfrm>
                <a:prstGeom prst="rect">
                  <a:avLst/>
                </a:prstGeom>
              </p:spPr>
            </p:pic>
            <p:pic>
              <p:nvPicPr>
                <p:cNvPr id="2" name="그림 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423332" y="1597448"/>
                  <a:ext cx="2185401" cy="1702973"/>
                </a:xfrm>
                <a:prstGeom prst="rect">
                  <a:avLst/>
                </a:prstGeom>
              </p:spPr>
            </p:pic>
          </p:grpSp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10144" y="1640035"/>
                <a:ext cx="2211776" cy="1777233"/>
              </a:xfrm>
              <a:prstGeom prst="rect">
                <a:avLst/>
              </a:prstGeom>
            </p:spPr>
          </p:pic>
        </p:grpSp>
        <p:sp>
          <p:nvSpPr>
            <p:cNvPr id="22" name="직사각형 21"/>
            <p:cNvSpPr/>
            <p:nvPr/>
          </p:nvSpPr>
          <p:spPr>
            <a:xfrm>
              <a:off x="6991260" y="2037166"/>
              <a:ext cx="1246231" cy="56596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7851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24" y="1597448"/>
            <a:ext cx="2362202" cy="39920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8</a:t>
            </a:r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600" dirty="0" smtClean="0">
                <a:solidFill>
                  <a:schemeClr val="bg1"/>
                </a:solidFill>
              </a:rPr>
              <a:t>한글폰트 다운로드 시 에러 발생인 경우 </a:t>
            </a:r>
            <a:r>
              <a:rPr lang="en-US" altLang="ko-KR" sz="1600" dirty="0" smtClean="0">
                <a:solidFill>
                  <a:schemeClr val="bg1"/>
                </a:solidFill>
              </a:rPr>
              <a:t>4 / 4</a:t>
            </a:r>
            <a:endParaRPr lang="ko-KR" altLang="ko-KR" sz="14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781" y="570503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7. </a:t>
            </a:r>
            <a:r>
              <a:rPr lang="ko-KR" altLang="en-US" sz="1200" dirty="0" smtClean="0"/>
              <a:t>삭제할 파일에 </a:t>
            </a:r>
            <a:r>
              <a:rPr lang="en-US" altLang="ko-KR" sz="1200" dirty="0" smtClean="0"/>
              <a:t>? </a:t>
            </a:r>
            <a:r>
              <a:rPr lang="ko-KR" altLang="en-US" sz="1200" dirty="0" smtClean="0"/>
              <a:t>기호가 붙는</a:t>
            </a:r>
            <a:endParaRPr lang="en-US" altLang="ko-KR" sz="1200" dirty="0" smtClean="0"/>
          </a:p>
          <a:p>
            <a:r>
              <a:rPr lang="en-US" altLang="ko-KR" sz="1200" dirty="0" smtClean="0"/>
              <a:t>   </a:t>
            </a:r>
            <a:r>
              <a:rPr lang="ko-KR" altLang="en-US" sz="1200" dirty="0" smtClean="0"/>
              <a:t>것을 확인</a:t>
            </a:r>
            <a:r>
              <a:rPr lang="en-US" altLang="ko-KR" sz="1200" dirty="0" smtClean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58723" y="5751233"/>
            <a:ext cx="2094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8.Optimize&amp;reboot </a:t>
            </a:r>
            <a:r>
              <a:rPr lang="ko-KR" altLang="en-US" sz="1200" dirty="0" smtClean="0"/>
              <a:t>항으로 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이동 후 </a:t>
            </a:r>
            <a:r>
              <a:rPr lang="en-US" altLang="ko-KR" sz="1200" dirty="0" smtClean="0"/>
              <a:t>enter </a:t>
            </a:r>
            <a:r>
              <a:rPr lang="ko-KR" altLang="en-US" sz="1200" dirty="0" smtClean="0"/>
              <a:t>누름</a:t>
            </a:r>
            <a:endParaRPr lang="ko-KR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052090" y="5705036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9. </a:t>
            </a:r>
            <a:r>
              <a:rPr lang="ko-KR" altLang="en-US" sz="1200" dirty="0" smtClean="0"/>
              <a:t>적용 및 </a:t>
            </a:r>
            <a:r>
              <a:rPr lang="ko-KR" altLang="en-US" sz="1200" dirty="0" err="1" smtClean="0"/>
              <a:t>리부팅</a:t>
            </a:r>
            <a:r>
              <a:rPr lang="ko-KR" altLang="en-US" sz="1200" dirty="0" smtClean="0"/>
              <a:t> 에서 </a:t>
            </a:r>
            <a:r>
              <a:rPr lang="en-US" altLang="ko-KR" sz="1200" dirty="0" smtClean="0"/>
              <a:t>YES </a:t>
            </a:r>
            <a:r>
              <a:rPr lang="ko-KR" altLang="en-US" sz="1200" dirty="0" smtClean="0"/>
              <a:t>를 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  </a:t>
            </a:r>
            <a:r>
              <a:rPr lang="ko-KR" altLang="en-US" sz="1200" dirty="0" smtClean="0"/>
              <a:t>누름</a:t>
            </a:r>
            <a:endParaRPr lang="en-US" altLang="ko-KR" sz="1200" dirty="0"/>
          </a:p>
        </p:txBody>
      </p:sp>
      <p:sp>
        <p:nvSpPr>
          <p:cNvPr id="14" name="직사각형 13"/>
          <p:cNvSpPr/>
          <p:nvPr/>
        </p:nvSpPr>
        <p:spPr>
          <a:xfrm>
            <a:off x="4077874" y="4051964"/>
            <a:ext cx="400051" cy="437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169719" y="4279427"/>
            <a:ext cx="400051" cy="437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4077874" y="4014737"/>
            <a:ext cx="400051" cy="4752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6018708" y="1616482"/>
            <a:ext cx="2361258" cy="3973025"/>
            <a:chOff x="8389950" y="1597448"/>
            <a:chExt cx="2361258" cy="399206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9950" y="1597449"/>
              <a:ext cx="2361258" cy="3992059"/>
            </a:xfrm>
            <a:prstGeom prst="rect">
              <a:avLst/>
            </a:prstGeom>
          </p:spPr>
        </p:pic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3332" y="1597448"/>
              <a:ext cx="2185401" cy="1702973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9192131" y="3590630"/>
            <a:ext cx="2566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▶ 이후 </a:t>
            </a:r>
            <a:r>
              <a:rPr lang="ko-KR" altLang="en-US" sz="1200" dirty="0" err="1" smtClean="0"/>
              <a:t>재부팅이</a:t>
            </a:r>
            <a:r>
              <a:rPr lang="ko-KR" altLang="en-US" sz="1200" dirty="0" smtClean="0"/>
              <a:t> 되면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  </a:t>
            </a:r>
            <a:r>
              <a:rPr lang="ko-KR" altLang="en-US" sz="1200" dirty="0" smtClean="0"/>
              <a:t>다시 다운로드 모드로 진입하여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  </a:t>
            </a:r>
            <a:r>
              <a:rPr lang="ko-KR" altLang="en-US" sz="1200" dirty="0" smtClean="0"/>
              <a:t>정상적으로 폰트를 다운로드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  </a:t>
            </a:r>
            <a:r>
              <a:rPr lang="ko-KR" altLang="en-US" sz="1200" dirty="0" smtClean="0"/>
              <a:t>하시면 됩니다</a:t>
            </a:r>
            <a:r>
              <a:rPr lang="en-US" altLang="ko-KR" sz="1200" dirty="0" smtClean="0"/>
              <a:t>.</a:t>
            </a:r>
            <a:endParaRPr lang="en-US" altLang="ko-KR" sz="1200" dirty="0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81" y="1718887"/>
            <a:ext cx="2172952" cy="1654742"/>
          </a:xfrm>
          <a:prstGeom prst="rect">
            <a:avLst/>
          </a:prstGeom>
        </p:spPr>
      </p:pic>
      <p:grpSp>
        <p:nvGrpSpPr>
          <p:cNvPr id="31" name="그룹 30"/>
          <p:cNvGrpSpPr/>
          <p:nvPr/>
        </p:nvGrpSpPr>
        <p:grpSpPr>
          <a:xfrm>
            <a:off x="3256332" y="1597448"/>
            <a:ext cx="2364593" cy="3992059"/>
            <a:chOff x="3256332" y="1597448"/>
            <a:chExt cx="2364593" cy="3992059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8723" y="1597448"/>
              <a:ext cx="2362202" cy="3992059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56332" y="1739769"/>
              <a:ext cx="2364593" cy="1793000"/>
            </a:xfrm>
            <a:prstGeom prst="rect">
              <a:avLst/>
            </a:prstGeom>
          </p:spPr>
        </p:pic>
      </p:grpSp>
      <p:sp>
        <p:nvSpPr>
          <p:cNvPr id="18" name="직사각형 17"/>
          <p:cNvSpPr/>
          <p:nvPr/>
        </p:nvSpPr>
        <p:spPr>
          <a:xfrm>
            <a:off x="3326373" y="2636269"/>
            <a:ext cx="2180401" cy="2169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2002265" y="2077884"/>
            <a:ext cx="647802" cy="1657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4084986" y="3979770"/>
            <a:ext cx="393884" cy="382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0606" y="1647845"/>
            <a:ext cx="2317461" cy="1796826"/>
          </a:xfrm>
          <a:prstGeom prst="rect">
            <a:avLst/>
          </a:prstGeom>
        </p:spPr>
      </p:pic>
      <p:sp>
        <p:nvSpPr>
          <p:cNvPr id="34" name="직사각형 33"/>
          <p:cNvSpPr/>
          <p:nvPr/>
        </p:nvSpPr>
        <p:spPr>
          <a:xfrm>
            <a:off x="7841225" y="3912460"/>
            <a:ext cx="396266" cy="9478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포인트가 8개인 별 34"/>
          <p:cNvSpPr/>
          <p:nvPr/>
        </p:nvSpPr>
        <p:spPr>
          <a:xfrm>
            <a:off x="10817773" y="5413248"/>
            <a:ext cx="1133085" cy="1159638"/>
          </a:xfrm>
          <a:prstGeom prst="star8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폰트 에러 </a:t>
            </a:r>
            <a:endParaRPr lang="en-US" altLang="ko-KR" sz="1050" b="1" kern="100" dirty="0" smtClean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ko-KR" altLang="en-US" sz="1050" dirty="0" smtClean="0"/>
              <a:t>대응 방법 </a:t>
            </a:r>
            <a:endParaRPr lang="en-US" altLang="ko-KR" sz="1050" dirty="0" smtClean="0"/>
          </a:p>
          <a:p>
            <a:pPr algn="ctr"/>
            <a:r>
              <a:rPr lang="ko-KR" altLang="en-US" sz="1050" dirty="0"/>
              <a:t>끝</a:t>
            </a:r>
          </a:p>
        </p:txBody>
      </p:sp>
    </p:spTree>
    <p:extLst>
      <p:ext uri="{BB962C8B-B14F-4D97-AF65-F5344CB8AC3E}">
        <p14:creationId xmlns:p14="http://schemas.microsoft.com/office/powerpoint/2010/main" val="258014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250" y="1303794"/>
            <a:ext cx="4261581" cy="3104866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313265" y="850310"/>
            <a:ext cx="10955867" cy="754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ko-KR" sz="20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중요</a:t>
            </a:r>
            <a:r>
              <a:rPr lang="en-US" altLang="ko-KR" sz="14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   </a:t>
            </a:r>
            <a:r>
              <a:rPr lang="en-US" altLang="ko-KR" sz="1400" b="1" kern="100" dirty="0" smtClean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EDUFPTNX_T800_V8C </a:t>
            </a:r>
            <a:r>
              <a:rPr lang="ko-KR" altLang="en-US" sz="1400" b="1" kern="100" dirty="0" smtClean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버전은 프린터 </a:t>
            </a:r>
            <a:r>
              <a:rPr lang="ko-KR" altLang="en-US" sz="1400" b="1" kern="100" dirty="0" err="1" smtClean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펌웨어</a:t>
            </a:r>
            <a:r>
              <a:rPr lang="ko-KR" altLang="en-US" sz="1400" b="1" kern="100" dirty="0" smtClean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400" b="1" kern="100" dirty="0" smtClean="0">
                <a:solidFill>
                  <a:srgbClr val="FF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#P300977 </a:t>
            </a:r>
            <a:r>
              <a:rPr lang="ko-KR" altLang="en-US" sz="1400" b="1" kern="100" dirty="0" smtClean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버전을 기반으로 제작되었으므로 실제 운영환경도 동일해야 합니다</a:t>
            </a:r>
            <a:r>
              <a:rPr lang="en-US" altLang="ko-KR" sz="1400" b="1" kern="100" dirty="0" smtClean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ko-KR" altLang="ko-KR" sz="14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1</a:t>
            </a:r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600" dirty="0" err="1" smtClean="0">
                <a:solidFill>
                  <a:schemeClr val="bg1"/>
                </a:solidFill>
              </a:rPr>
              <a:t>펌웨어</a:t>
            </a:r>
            <a:r>
              <a:rPr lang="ko-KR" altLang="en-US" sz="1600" dirty="0" smtClean="0">
                <a:solidFill>
                  <a:schemeClr val="bg1"/>
                </a:solidFill>
              </a:rPr>
              <a:t> 버전 확인</a:t>
            </a:r>
            <a:endParaRPr lang="ko-KR" altLang="ko-KR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736" y="1387900"/>
            <a:ext cx="2362202" cy="3992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6252" y="5493000"/>
            <a:ext cx="2589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1. </a:t>
            </a:r>
            <a:r>
              <a:rPr lang="ko-KR" altLang="en-US" sz="1200" dirty="0"/>
              <a:t>메인 화면에서 </a:t>
            </a:r>
            <a:r>
              <a:rPr lang="en-US" altLang="ko-KR" sz="1200" dirty="0"/>
              <a:t>|| </a:t>
            </a:r>
            <a:r>
              <a:rPr lang="ko-KR" altLang="en-US" sz="1200" dirty="0"/>
              <a:t>버튼</a:t>
            </a:r>
            <a:r>
              <a:rPr lang="en-US" altLang="ko-KR" sz="1200" dirty="0"/>
              <a:t>(</a:t>
            </a:r>
            <a:r>
              <a:rPr lang="ko-KR" altLang="en-US" sz="1200" dirty="0"/>
              <a:t>설정</a:t>
            </a:r>
            <a:r>
              <a:rPr lang="en-US" altLang="ko-KR" sz="1200" dirty="0"/>
              <a:t>) </a:t>
            </a:r>
            <a:r>
              <a:rPr lang="ko-KR" altLang="en-US" sz="1200" dirty="0"/>
              <a:t>누름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232" y="1387900"/>
            <a:ext cx="2362202" cy="399205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138250" y="3694365"/>
            <a:ext cx="305818" cy="5841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411904" y="4278565"/>
            <a:ext cx="723899" cy="2601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934681" y="5493000"/>
            <a:ext cx="1752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2. </a:t>
            </a:r>
            <a:r>
              <a:rPr lang="ko-KR" altLang="en-US" sz="1200" dirty="0" smtClean="0"/>
              <a:t>우측 표기 버튼 누름</a:t>
            </a:r>
            <a:endParaRPr lang="ko-KR" altLang="en-US" sz="1200" dirty="0"/>
          </a:p>
        </p:txBody>
      </p:sp>
      <p:sp>
        <p:nvSpPr>
          <p:cNvPr id="15" name="직사각형 14"/>
          <p:cNvSpPr/>
          <p:nvPr/>
        </p:nvSpPr>
        <p:spPr>
          <a:xfrm>
            <a:off x="8716852" y="2259359"/>
            <a:ext cx="817788" cy="213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177415" y="440866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3. </a:t>
            </a:r>
            <a:r>
              <a:rPr lang="ko-KR" altLang="en-US" sz="1200" dirty="0" smtClean="0"/>
              <a:t>표기된 부분이 </a:t>
            </a:r>
            <a:r>
              <a:rPr lang="en-US" altLang="ko-KR" sz="1200" b="1" kern="100" dirty="0" smtClean="0">
                <a:solidFill>
                  <a:srgbClr val="FF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#P300977 </a:t>
            </a:r>
            <a:r>
              <a:rPr lang="ko-KR" altLang="en-US" sz="1200" dirty="0" smtClean="0"/>
              <a:t>버전으로</a:t>
            </a:r>
            <a:endParaRPr lang="en-US" altLang="ko-KR" sz="1200" dirty="0" smtClean="0"/>
          </a:p>
          <a:p>
            <a:r>
              <a:rPr lang="ko-KR" altLang="en-US" sz="1200" dirty="0" smtClean="0"/>
              <a:t>표기되어 있는지 확인</a:t>
            </a:r>
            <a:endParaRPr lang="ko-KR" altLang="en-US" sz="1200" dirty="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020" y="5238036"/>
            <a:ext cx="587122" cy="2869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04500" y="5169834"/>
            <a:ext cx="3315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해당 버전이 아니면 </a:t>
            </a:r>
            <a:r>
              <a:rPr lang="en-US" altLang="ko-KR" sz="1200" dirty="0" smtClean="0"/>
              <a:t>2</a:t>
            </a:r>
            <a:r>
              <a:rPr lang="ko-KR" altLang="en-US" sz="1200" dirty="0" smtClean="0"/>
              <a:t>항의 </a:t>
            </a:r>
            <a:r>
              <a:rPr lang="en-US" altLang="ko-KR" sz="1200" dirty="0"/>
              <a:t>[</a:t>
            </a:r>
            <a:r>
              <a:rPr lang="ko-KR" altLang="en-US" sz="1200" dirty="0" err="1" smtClean="0"/>
              <a:t>펌웨어</a:t>
            </a:r>
            <a:r>
              <a:rPr lang="ko-KR" altLang="en-US" sz="1200" dirty="0" smtClean="0"/>
              <a:t> 업데이트</a:t>
            </a:r>
            <a:r>
              <a:rPr lang="en-US" altLang="ko-KR" sz="1200" dirty="0" smtClean="0"/>
              <a:t>]</a:t>
            </a:r>
          </a:p>
          <a:p>
            <a:r>
              <a:rPr lang="ko-KR" altLang="en-US" sz="1200" dirty="0" err="1" smtClean="0"/>
              <a:t>를</a:t>
            </a:r>
            <a:r>
              <a:rPr lang="ko-KR" altLang="en-US" sz="1200" dirty="0" smtClean="0"/>
              <a:t> 실행하여 </a:t>
            </a:r>
            <a:r>
              <a:rPr lang="ko-KR" altLang="en-US" sz="1200" dirty="0" err="1" smtClean="0"/>
              <a:t>펌웨어</a:t>
            </a:r>
            <a:r>
              <a:rPr lang="ko-KR" altLang="en-US" sz="1200" dirty="0" smtClean="0"/>
              <a:t> 버전을 변경 해야 합니다</a:t>
            </a:r>
            <a:r>
              <a:rPr lang="en-US" altLang="ko-KR" sz="1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1627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73213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9. </a:t>
            </a:r>
            <a:r>
              <a:rPr lang="ko-KR" altLang="en-US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인증서 설치  </a:t>
            </a:r>
            <a:r>
              <a:rPr lang="en-US" altLang="ko-KR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1 / 2</a:t>
            </a:r>
            <a:r>
              <a:rPr lang="ko-KR" altLang="en-US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en-US" altLang="ko-KR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(crt </a:t>
            </a:r>
            <a:r>
              <a:rPr lang="ko-KR" altLang="en-US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설치</a:t>
            </a:r>
            <a:r>
              <a:rPr lang="en-US" altLang="ko-KR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)</a:t>
            </a:r>
            <a:endParaRPr lang="ko-KR" altLang="ko-KR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13265" y="510678"/>
            <a:ext cx="10955867" cy="395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ko-KR" sz="20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중요</a:t>
            </a:r>
            <a:r>
              <a:rPr lang="en-US" altLang="ko-KR" sz="14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 </a:t>
            </a:r>
            <a:r>
              <a:rPr lang="en-US" altLang="ko-KR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V8C </a:t>
            </a: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버전은 인증 버전입니다</a:t>
            </a:r>
            <a:r>
              <a:rPr lang="en-US" altLang="ko-KR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인증서 설치 없이는 실행되지 않습니다</a:t>
            </a:r>
            <a:r>
              <a:rPr lang="en-US" altLang="ko-KR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942739" y="817276"/>
            <a:ext cx="10955867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인증서 설치 전 </a:t>
            </a:r>
            <a:r>
              <a:rPr lang="ko-KR" altLang="en-US" sz="1400" b="1" kern="100" dirty="0" smtClean="0">
                <a:solidFill>
                  <a:srgbClr val="FF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반드시 프로그램이 실행되지 않는 상태 </a:t>
            </a: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에서 시도 하십시오</a:t>
            </a:r>
            <a:r>
              <a:rPr lang="en-US" altLang="ko-KR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en-US" altLang="ko-KR" sz="1400" b="1" kern="100" dirty="0" smtClean="0">
              <a:solidFill>
                <a:srgbClr val="2E75B6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93" y="1440404"/>
            <a:ext cx="7000875" cy="1647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직사각형 10"/>
          <p:cNvSpPr/>
          <p:nvPr/>
        </p:nvSpPr>
        <p:spPr>
          <a:xfrm>
            <a:off x="2153116" y="2007200"/>
            <a:ext cx="1194121" cy="294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158" y="2007200"/>
            <a:ext cx="3676650" cy="7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직사각형 12"/>
          <p:cNvSpPr/>
          <p:nvPr/>
        </p:nvSpPr>
        <p:spPr>
          <a:xfrm>
            <a:off x="4134316" y="2432048"/>
            <a:ext cx="1194121" cy="294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/>
          <p:cNvCxnSpPr>
            <a:stCxn id="11" idx="3"/>
          </p:cNvCxnSpPr>
          <p:nvPr/>
        </p:nvCxnSpPr>
        <p:spPr>
          <a:xfrm>
            <a:off x="3347237" y="2154572"/>
            <a:ext cx="615493" cy="277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36332" y="1776466"/>
            <a:ext cx="12218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smtClean="0">
                <a:solidFill>
                  <a:srgbClr val="00B0F0"/>
                </a:solidFill>
              </a:rPr>
              <a:t>마우스 우측클릭</a:t>
            </a:r>
            <a:endParaRPr lang="ko-KR" altLang="en-US" sz="1100">
              <a:solidFill>
                <a:srgbClr val="00B0F0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472" y="1402325"/>
            <a:ext cx="3489569" cy="3000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오른쪽 화살표 19"/>
          <p:cNvSpPr/>
          <p:nvPr/>
        </p:nvSpPr>
        <p:spPr>
          <a:xfrm>
            <a:off x="7446433" y="2376420"/>
            <a:ext cx="737774" cy="4059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8205865" y="2940857"/>
            <a:ext cx="1194121" cy="2726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0489474" y="4130627"/>
            <a:ext cx="690009" cy="2726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327" y="3513077"/>
            <a:ext cx="5298782" cy="3054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직사각형 23"/>
          <p:cNvSpPr/>
          <p:nvPr/>
        </p:nvSpPr>
        <p:spPr>
          <a:xfrm>
            <a:off x="1621893" y="4556940"/>
            <a:ext cx="1460941" cy="2110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3931920" y="4829513"/>
            <a:ext cx="611855" cy="2519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4842181" y="4384377"/>
            <a:ext cx="1192859" cy="146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5281965" y="5294866"/>
            <a:ext cx="635510" cy="217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3672963" y="6311107"/>
            <a:ext cx="635510" cy="217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209631" y="5348751"/>
            <a:ext cx="3767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/>
              <a:t>모든 인증서를 다음 저장소에 저장 ▶ </a:t>
            </a:r>
            <a:endParaRPr lang="en-US" altLang="ko-KR" sz="1600" dirty="0" smtClean="0"/>
          </a:p>
          <a:p>
            <a:r>
              <a:rPr lang="ko-KR" altLang="en-US" sz="1600" dirty="0" smtClean="0"/>
              <a:t>찾아보기 ▶</a:t>
            </a:r>
            <a:endParaRPr lang="en-US" altLang="ko-KR" sz="1600" dirty="0" smtClean="0"/>
          </a:p>
          <a:p>
            <a:r>
              <a:rPr lang="ko-KR" altLang="en-US" sz="1600" dirty="0" smtClean="0">
                <a:solidFill>
                  <a:srgbClr val="FF0000"/>
                </a:solidFill>
              </a:rPr>
              <a:t>신뢰할 수 있는 루트 인증기관 </a:t>
            </a:r>
            <a:r>
              <a:rPr lang="ko-KR" altLang="en-US" sz="1600" dirty="0" smtClean="0"/>
              <a:t>▶ 확인 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62110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71" y="1202219"/>
            <a:ext cx="7000875" cy="1647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73213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9. </a:t>
            </a:r>
            <a:r>
              <a:rPr lang="ko-KR" altLang="en-US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인증서 설치  </a:t>
            </a:r>
            <a:r>
              <a:rPr lang="en-US" altLang="ko-KR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2 / 2</a:t>
            </a:r>
            <a:r>
              <a:rPr lang="ko-KR" altLang="en-US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en-US" altLang="ko-KR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(</a:t>
            </a:r>
            <a:r>
              <a:rPr lang="en-US" altLang="ko-KR" sz="1600" kern="100" dirty="0" err="1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pfx</a:t>
            </a:r>
            <a:r>
              <a:rPr lang="en-US" altLang="ko-KR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ko-KR" altLang="en-US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설치</a:t>
            </a:r>
            <a:r>
              <a:rPr lang="en-US" altLang="ko-KR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)</a:t>
            </a:r>
            <a:endParaRPr lang="ko-KR" altLang="ko-KR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13265" y="510678"/>
            <a:ext cx="10955867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ko-KR" sz="20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중요</a:t>
            </a:r>
            <a:r>
              <a:rPr lang="en-US" altLang="ko-KR" sz="14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 </a:t>
            </a:r>
            <a:r>
              <a:rPr lang="en-US" altLang="ko-KR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V8C </a:t>
            </a: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버전은 인증 버전입니다</a:t>
            </a:r>
            <a:r>
              <a:rPr lang="en-US" altLang="ko-KR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인증서 설치 없이는 프로그램이 실행되지 않습니다</a:t>
            </a:r>
            <a:r>
              <a:rPr lang="en-US" altLang="ko-KR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942739" y="817276"/>
            <a:ext cx="10955867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인증서 설치 전 </a:t>
            </a:r>
            <a:r>
              <a:rPr lang="ko-KR" altLang="en-US" sz="1400" b="1" kern="100" dirty="0" smtClean="0">
                <a:solidFill>
                  <a:srgbClr val="FF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반드시 프로그램이 실행되지 않는 상태 </a:t>
            </a: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에서 시도 하십시오</a:t>
            </a:r>
            <a:r>
              <a:rPr lang="en-US" altLang="ko-KR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en-US" altLang="ko-KR" sz="1400" b="1" kern="100" dirty="0" smtClean="0">
              <a:solidFill>
                <a:srgbClr val="2E75B6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800415" y="2137830"/>
            <a:ext cx="1194121" cy="294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994536" y="1842736"/>
            <a:ext cx="12218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</a:rPr>
              <a:t>마우스 우측클릭</a:t>
            </a:r>
            <a:endParaRPr lang="ko-KR" altLang="en-US" sz="1100" dirty="0">
              <a:solidFill>
                <a:srgbClr val="00B0F0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731" y="1090211"/>
            <a:ext cx="3489569" cy="3000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오른쪽 화살표 19"/>
          <p:cNvSpPr/>
          <p:nvPr/>
        </p:nvSpPr>
        <p:spPr>
          <a:xfrm>
            <a:off x="7353435" y="1812247"/>
            <a:ext cx="516116" cy="4059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8019497" y="2635347"/>
            <a:ext cx="1194121" cy="2726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062" y="2134717"/>
            <a:ext cx="3533775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직사각형 12"/>
          <p:cNvSpPr/>
          <p:nvPr/>
        </p:nvSpPr>
        <p:spPr>
          <a:xfrm>
            <a:off x="3729363" y="2327544"/>
            <a:ext cx="1194121" cy="294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/>
          <p:cNvCxnSpPr>
            <a:stCxn id="11" idx="3"/>
            <a:endCxn id="31" idx="1"/>
          </p:cNvCxnSpPr>
          <p:nvPr/>
        </p:nvCxnSpPr>
        <p:spPr>
          <a:xfrm>
            <a:off x="2994536" y="2285202"/>
            <a:ext cx="470526" cy="78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그림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92" y="3782542"/>
            <a:ext cx="2725571" cy="2296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직사각형 32"/>
          <p:cNvSpPr/>
          <p:nvPr/>
        </p:nvSpPr>
        <p:spPr>
          <a:xfrm>
            <a:off x="10373160" y="3859338"/>
            <a:ext cx="690009" cy="231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8760371" y="5297081"/>
            <a:ext cx="20088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이후 과정은 </a:t>
            </a:r>
            <a:r>
              <a:rPr lang="en-US" altLang="ko-KR" sz="1100" dirty="0" err="1" smtClean="0"/>
              <a:t>crt</a:t>
            </a:r>
            <a:r>
              <a:rPr lang="en-US" altLang="ko-KR" sz="1100" dirty="0" smtClean="0"/>
              <a:t> </a:t>
            </a:r>
            <a:r>
              <a:rPr lang="ko-KR" altLang="en-US" sz="1100" dirty="0" smtClean="0"/>
              <a:t>설치 과정과 </a:t>
            </a:r>
            <a:endParaRPr lang="en-US" altLang="ko-KR" sz="1100" dirty="0" smtClean="0"/>
          </a:p>
          <a:p>
            <a:r>
              <a:rPr lang="ko-KR" altLang="en-US" sz="1100" dirty="0" smtClean="0"/>
              <a:t>동일 합니다</a:t>
            </a:r>
            <a:r>
              <a:rPr lang="en-US" altLang="ko-KR" sz="1100" dirty="0" smtClean="0"/>
              <a:t>.</a:t>
            </a:r>
            <a:endParaRPr lang="ko-KR" altLang="en-US" sz="1100" dirty="0"/>
          </a:p>
        </p:txBody>
      </p:sp>
      <p:sp>
        <p:nvSpPr>
          <p:cNvPr id="35" name="직사각형 34"/>
          <p:cNvSpPr/>
          <p:nvPr/>
        </p:nvSpPr>
        <p:spPr>
          <a:xfrm>
            <a:off x="8125353" y="5189360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</a:rPr>
              <a:t>▶</a:t>
            </a:r>
            <a:endParaRPr lang="ko-KR" altLang="en-US" sz="3600" dirty="0"/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827" y="3258885"/>
            <a:ext cx="3440762" cy="2864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직사각형 36"/>
          <p:cNvSpPr/>
          <p:nvPr/>
        </p:nvSpPr>
        <p:spPr>
          <a:xfrm>
            <a:off x="3118184" y="4636913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</a:rPr>
              <a:t>▶</a:t>
            </a:r>
            <a:endParaRPr lang="ko-KR" altLang="en-US" sz="3600" dirty="0"/>
          </a:p>
        </p:txBody>
      </p:sp>
      <p:sp>
        <p:nvSpPr>
          <p:cNvPr id="38" name="TextBox 37"/>
          <p:cNvSpPr txBox="1"/>
          <p:nvPr/>
        </p:nvSpPr>
        <p:spPr>
          <a:xfrm>
            <a:off x="4346292" y="6323263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solidFill>
                  <a:srgbClr val="FF0000"/>
                </a:solidFill>
              </a:rPr>
              <a:t>Password : </a:t>
            </a:r>
            <a:r>
              <a:rPr lang="en-US" altLang="ko-KR" dirty="0" smtClean="0">
                <a:solidFill>
                  <a:srgbClr val="FF0000"/>
                </a:solidFill>
              </a:rPr>
              <a:t>prangcan002*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052470" y="5850582"/>
            <a:ext cx="690009" cy="2726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4001287" y="4091115"/>
            <a:ext cx="2007627" cy="2682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6074229" y="5850581"/>
            <a:ext cx="650744" cy="2534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509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92" y="1300921"/>
            <a:ext cx="7123809" cy="41777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73213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9. </a:t>
            </a:r>
            <a:r>
              <a:rPr lang="ko-KR" altLang="en-US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설정 항목 설명</a:t>
            </a:r>
            <a:endParaRPr lang="en-US" altLang="ko-KR" sz="1600" kern="100" dirty="0" smtClean="0">
              <a:solidFill>
                <a:schemeClr val="bg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81036" y="553093"/>
            <a:ext cx="10955867" cy="304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프로그램 설치 후 설정 할 수 있는 항목에 대한 설명 입니다</a:t>
            </a:r>
            <a:r>
              <a:rPr lang="en-US" altLang="ko-KR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en-US" altLang="ko-KR" sz="1400" b="1" kern="100" dirty="0" smtClean="0">
              <a:solidFill>
                <a:srgbClr val="2E75B6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263519" y="1881940"/>
            <a:ext cx="4411598" cy="7959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/>
          <p:cNvSpPr/>
          <p:nvPr/>
        </p:nvSpPr>
        <p:spPr>
          <a:xfrm>
            <a:off x="2074107" y="1692528"/>
            <a:ext cx="378823" cy="3788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30" name="타원 29"/>
          <p:cNvSpPr/>
          <p:nvPr/>
        </p:nvSpPr>
        <p:spPr>
          <a:xfrm>
            <a:off x="345455" y="4470562"/>
            <a:ext cx="378823" cy="3788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2074107" y="3069019"/>
            <a:ext cx="4411598" cy="513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/>
          <p:cNvSpPr/>
          <p:nvPr/>
        </p:nvSpPr>
        <p:spPr>
          <a:xfrm>
            <a:off x="1803434" y="2860904"/>
            <a:ext cx="378823" cy="3788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43" name="직사각형 42"/>
          <p:cNvSpPr/>
          <p:nvPr/>
        </p:nvSpPr>
        <p:spPr>
          <a:xfrm>
            <a:off x="4506683" y="4323351"/>
            <a:ext cx="2653936" cy="513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/>
          <p:cNvSpPr/>
          <p:nvPr/>
        </p:nvSpPr>
        <p:spPr>
          <a:xfrm>
            <a:off x="4390941" y="4201192"/>
            <a:ext cx="378823" cy="3788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6" name="타원 45"/>
          <p:cNvSpPr/>
          <p:nvPr/>
        </p:nvSpPr>
        <p:spPr>
          <a:xfrm>
            <a:off x="7934978" y="765344"/>
            <a:ext cx="378823" cy="3788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07976" y="765344"/>
            <a:ext cx="28536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가로 좌표</a:t>
            </a:r>
            <a:endParaRPr lang="en-US" altLang="ko-KR" sz="1200" dirty="0" smtClean="0"/>
          </a:p>
          <a:p>
            <a:r>
              <a:rPr lang="ko-KR" altLang="en-US" sz="1200" dirty="0" smtClean="0"/>
              <a:t>전체 라벨의 가로 측 이동 위치 입니다</a:t>
            </a:r>
            <a:r>
              <a:rPr lang="en-US" altLang="ko-KR" sz="1200" dirty="0" smtClean="0"/>
              <a:t>.</a:t>
            </a:r>
          </a:p>
          <a:p>
            <a:r>
              <a:rPr lang="ko-KR" altLang="en-US" sz="1200" dirty="0" smtClean="0"/>
              <a:t>증가 </a:t>
            </a:r>
            <a:r>
              <a:rPr lang="en-US" altLang="ko-KR" sz="1200" dirty="0" smtClean="0"/>
              <a:t>: </a:t>
            </a:r>
            <a:r>
              <a:rPr lang="ko-KR" altLang="en-US" sz="1200" dirty="0" smtClean="0"/>
              <a:t>전체 위치를 우측으로 이동함</a:t>
            </a:r>
            <a:endParaRPr lang="en-US" altLang="ko-KR" sz="1200" dirty="0" smtClean="0"/>
          </a:p>
          <a:p>
            <a:r>
              <a:rPr lang="ko-KR" altLang="en-US" sz="1200" dirty="0" smtClean="0"/>
              <a:t>감소</a:t>
            </a:r>
            <a:r>
              <a:rPr lang="en-US" altLang="ko-KR" sz="1200" dirty="0" smtClean="0"/>
              <a:t> : </a:t>
            </a:r>
            <a:r>
              <a:rPr lang="ko-KR" altLang="en-US" sz="1200" dirty="0" smtClean="0"/>
              <a:t>전체 위치를 좌측으로 이동함</a:t>
            </a:r>
            <a:endParaRPr lang="en-US" altLang="ko-KR" sz="1200" dirty="0" smtClean="0"/>
          </a:p>
          <a:p>
            <a:endParaRPr lang="en-US" altLang="ko-KR" sz="1200" dirty="0"/>
          </a:p>
          <a:p>
            <a:r>
              <a:rPr lang="ko-KR" altLang="en-US" sz="1200" dirty="0" smtClean="0"/>
              <a:t>세로 좌표</a:t>
            </a:r>
            <a:endParaRPr lang="en-US" altLang="ko-KR" sz="1200" dirty="0" smtClean="0"/>
          </a:p>
          <a:p>
            <a:r>
              <a:rPr lang="ko-KR" altLang="en-US" sz="1200" dirty="0"/>
              <a:t>전체 라벨의 </a:t>
            </a:r>
            <a:r>
              <a:rPr lang="ko-KR" altLang="en-US" sz="1200" dirty="0" smtClean="0"/>
              <a:t>세로 </a:t>
            </a:r>
            <a:r>
              <a:rPr lang="ko-KR" altLang="en-US" sz="1200" dirty="0"/>
              <a:t>측 이동 위치 입니다</a:t>
            </a:r>
            <a:r>
              <a:rPr lang="en-US" altLang="ko-KR" sz="1200" dirty="0"/>
              <a:t>.</a:t>
            </a:r>
          </a:p>
          <a:p>
            <a:r>
              <a:rPr lang="ko-KR" altLang="en-US" sz="1200" dirty="0" smtClean="0"/>
              <a:t>증가 </a:t>
            </a:r>
            <a:r>
              <a:rPr lang="en-US" altLang="ko-KR" sz="1200" dirty="0"/>
              <a:t>: </a:t>
            </a:r>
            <a:r>
              <a:rPr lang="ko-KR" altLang="en-US" sz="1200" dirty="0"/>
              <a:t>전체 위치를 </a:t>
            </a:r>
            <a:r>
              <a:rPr lang="ko-KR" altLang="en-US" sz="1200" dirty="0" smtClean="0"/>
              <a:t>하단으로 </a:t>
            </a:r>
            <a:r>
              <a:rPr lang="ko-KR" altLang="en-US" sz="1200" dirty="0"/>
              <a:t>이동함</a:t>
            </a:r>
            <a:endParaRPr lang="en-US" altLang="ko-KR" sz="1200" dirty="0"/>
          </a:p>
          <a:p>
            <a:r>
              <a:rPr lang="ko-KR" altLang="en-US" sz="1200" dirty="0" smtClean="0"/>
              <a:t>감소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: </a:t>
            </a:r>
            <a:r>
              <a:rPr lang="ko-KR" altLang="en-US" sz="1200" dirty="0"/>
              <a:t>전체 위치를 </a:t>
            </a:r>
            <a:r>
              <a:rPr lang="ko-KR" altLang="en-US" sz="1200" dirty="0" smtClean="0"/>
              <a:t>상단으로 </a:t>
            </a:r>
            <a:r>
              <a:rPr lang="ko-KR" altLang="en-US" sz="1200" dirty="0"/>
              <a:t>이동함</a:t>
            </a:r>
            <a:endParaRPr lang="en-US" altLang="ko-KR" sz="1200" dirty="0"/>
          </a:p>
          <a:p>
            <a:endParaRPr lang="ko-KR" altLang="en-US" sz="1200" dirty="0"/>
          </a:p>
        </p:txBody>
      </p:sp>
      <p:sp>
        <p:nvSpPr>
          <p:cNvPr id="47" name="타원 46"/>
          <p:cNvSpPr/>
          <p:nvPr/>
        </p:nvSpPr>
        <p:spPr>
          <a:xfrm>
            <a:off x="7929153" y="2824698"/>
            <a:ext cx="378823" cy="3788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8307976" y="2852870"/>
            <a:ext cx="3698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공급자 추가문구</a:t>
            </a:r>
            <a:endParaRPr lang="en-US" altLang="ko-KR" sz="1200" dirty="0" smtClean="0"/>
          </a:p>
          <a:p>
            <a:r>
              <a:rPr lang="ko-KR" altLang="en-US" sz="1200" dirty="0" smtClean="0"/>
              <a:t>라벨의 맨 하단 추가 정보에 대한 문구 설정 입니다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49" name="타원 48"/>
          <p:cNvSpPr/>
          <p:nvPr/>
        </p:nvSpPr>
        <p:spPr>
          <a:xfrm>
            <a:off x="7929153" y="3619867"/>
            <a:ext cx="378823" cy="3788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8307976" y="3648039"/>
            <a:ext cx="3073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윈도우 시작 시 프로그램 실행</a:t>
            </a:r>
            <a:endParaRPr lang="en-US" altLang="ko-KR" sz="1200" dirty="0" smtClean="0"/>
          </a:p>
          <a:p>
            <a:r>
              <a:rPr lang="ko-KR" altLang="en-US" sz="1200" dirty="0" smtClean="0"/>
              <a:t>윈도우가 부팅될 때 프로그램을 자동으로 </a:t>
            </a:r>
            <a:endParaRPr lang="en-US" altLang="ko-KR" sz="1200" dirty="0" smtClean="0"/>
          </a:p>
          <a:p>
            <a:r>
              <a:rPr lang="ko-KR" altLang="en-US" sz="1200" dirty="0" smtClean="0"/>
              <a:t>시작 할지 여부 입니다</a:t>
            </a:r>
            <a:r>
              <a:rPr lang="en-US" altLang="ko-KR" sz="1200" dirty="0" smtClean="0"/>
              <a:t>.</a:t>
            </a:r>
          </a:p>
        </p:txBody>
      </p:sp>
      <p:sp>
        <p:nvSpPr>
          <p:cNvPr id="51" name="타원 50"/>
          <p:cNvSpPr/>
          <p:nvPr/>
        </p:nvSpPr>
        <p:spPr>
          <a:xfrm>
            <a:off x="7929153" y="4599702"/>
            <a:ext cx="378823" cy="3788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8307976" y="4627874"/>
            <a:ext cx="3414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상세위치 </a:t>
            </a:r>
            <a:r>
              <a:rPr lang="en-US" altLang="ko-KR" sz="1200" dirty="0" smtClean="0"/>
              <a:t>INI </a:t>
            </a:r>
            <a:r>
              <a:rPr lang="ko-KR" altLang="en-US" sz="1200" dirty="0" smtClean="0"/>
              <a:t>설정</a:t>
            </a:r>
            <a:endParaRPr lang="en-US" altLang="ko-KR" sz="1200" dirty="0" smtClean="0"/>
          </a:p>
          <a:p>
            <a:r>
              <a:rPr lang="ko-KR" altLang="en-US" sz="1200" dirty="0" smtClean="0"/>
              <a:t>각각의 인쇄 항목을 직접 설정할 수 있습니다</a:t>
            </a:r>
            <a:r>
              <a:rPr lang="en-US" altLang="ko-KR" sz="1200" dirty="0" smtClean="0"/>
              <a:t>.</a:t>
            </a:r>
          </a:p>
          <a:p>
            <a:r>
              <a:rPr lang="ko-KR" altLang="en-US" sz="1200" dirty="0" smtClean="0"/>
              <a:t>상세 내용은 관리자에게 교육을 받아야 합니다</a:t>
            </a:r>
            <a:r>
              <a:rPr lang="en-US" altLang="ko-KR" sz="1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0562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7505" y="884621"/>
            <a:ext cx="5992346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1- </a:t>
            </a:r>
            <a:r>
              <a:rPr lang="ko-KR" altLang="en-US" b="1" dirty="0" err="1" smtClean="0"/>
              <a:t>펌웨어</a:t>
            </a:r>
            <a:r>
              <a:rPr lang="ko-KR" altLang="en-US" b="1" dirty="0" smtClean="0"/>
              <a:t> 버전확인 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2- </a:t>
            </a:r>
            <a:r>
              <a:rPr lang="ko-KR" altLang="en-US" b="1" dirty="0" err="1" smtClean="0"/>
              <a:t>펌웨어</a:t>
            </a:r>
            <a:r>
              <a:rPr lang="ko-KR" altLang="en-US" b="1" dirty="0" smtClean="0"/>
              <a:t> 버전이 </a:t>
            </a:r>
            <a:r>
              <a:rPr lang="en-US" altLang="ko-KR" b="1" dirty="0" smtClean="0"/>
              <a:t>#P300977 </a:t>
            </a:r>
            <a:r>
              <a:rPr lang="ko-KR" altLang="en-US" b="1" dirty="0" smtClean="0"/>
              <a:t>이 아니면 </a:t>
            </a:r>
            <a:r>
              <a:rPr lang="ko-KR" altLang="en-US" b="1" dirty="0" err="1" smtClean="0"/>
              <a:t>펌웨어</a:t>
            </a:r>
            <a:r>
              <a:rPr lang="ko-KR" altLang="en-US" b="1" dirty="0" smtClean="0"/>
              <a:t> 업데이트</a:t>
            </a:r>
            <a:endParaRPr lang="en-US" altLang="ko-KR" b="1" dirty="0" smtClean="0"/>
          </a:p>
          <a:p>
            <a:endParaRPr lang="en-US" altLang="ko-KR" b="1" dirty="0"/>
          </a:p>
          <a:p>
            <a:r>
              <a:rPr lang="en-US" altLang="ko-KR" b="1" dirty="0" smtClean="0"/>
              <a:t>3-</a:t>
            </a:r>
            <a:r>
              <a:rPr lang="ko-KR" altLang="en-US" b="1" dirty="0"/>
              <a:t> </a:t>
            </a:r>
            <a:r>
              <a:rPr lang="ko-KR" altLang="en-US" b="1" dirty="0" smtClean="0"/>
              <a:t>장치 </a:t>
            </a:r>
            <a:r>
              <a:rPr lang="en-US" altLang="ko-KR" b="1" dirty="0" smtClean="0"/>
              <a:t>UNLOCK</a:t>
            </a:r>
          </a:p>
          <a:p>
            <a:endParaRPr lang="en-US" altLang="ko-KR" b="1" dirty="0" smtClean="0"/>
          </a:p>
          <a:p>
            <a:r>
              <a:rPr lang="en-US" altLang="ko-KR" b="1" dirty="0" smtClean="0"/>
              <a:t>4- RFID </a:t>
            </a:r>
            <a:r>
              <a:rPr lang="ko-KR" altLang="en-US" b="1" dirty="0" err="1" smtClean="0"/>
              <a:t>칼리브레이션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5- RFID </a:t>
            </a:r>
            <a:r>
              <a:rPr lang="ko-KR" altLang="en-US" b="1" dirty="0" smtClean="0"/>
              <a:t>추가설정</a:t>
            </a:r>
            <a:endParaRPr lang="en-US" altLang="ko-KR" b="1" dirty="0" smtClean="0"/>
          </a:p>
          <a:p>
            <a:r>
              <a:rPr lang="en-US" altLang="ko-KR" b="1" dirty="0"/>
              <a:t>	</a:t>
            </a:r>
            <a:r>
              <a:rPr lang="en-US" altLang="ko-KR" b="1" dirty="0" smtClean="0"/>
              <a:t>-</a:t>
            </a:r>
            <a:r>
              <a:rPr lang="en-US" altLang="ko-KR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RFID Higgs 3EPC Len </a:t>
            </a:r>
          </a:p>
          <a:p>
            <a:r>
              <a:rPr lang="en-US" altLang="ko-KR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	- </a:t>
            </a:r>
            <a:r>
              <a:rPr lang="en-US" altLang="ko-KR" b="1" dirty="0" smtClean="0"/>
              <a:t>Character </a:t>
            </a:r>
            <a:r>
              <a:rPr lang="en-US" altLang="ko-KR" b="1" dirty="0"/>
              <a:t>Group </a:t>
            </a:r>
            <a:r>
              <a:rPr lang="en-US" altLang="ko-KR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UTF-8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6- Media </a:t>
            </a:r>
            <a:r>
              <a:rPr lang="ko-KR" altLang="en-US" b="1" dirty="0" err="1" smtClean="0"/>
              <a:t>칼리브레이션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7- </a:t>
            </a:r>
            <a:r>
              <a:rPr lang="ko-KR" altLang="en-US" b="1" dirty="0" smtClean="0"/>
              <a:t>한글폰트 다운로드</a:t>
            </a:r>
            <a:endParaRPr lang="en-US" altLang="ko-KR" b="1" dirty="0" smtClean="0"/>
          </a:p>
          <a:p>
            <a:endParaRPr lang="en-US" altLang="ko-KR" b="1" dirty="0"/>
          </a:p>
          <a:p>
            <a:r>
              <a:rPr lang="en-US" altLang="ko-KR" b="1" dirty="0" smtClean="0"/>
              <a:t>8- </a:t>
            </a:r>
            <a:r>
              <a:rPr lang="ko-KR" altLang="en-US" b="1" dirty="0" smtClean="0"/>
              <a:t>폰트 다운로드 에러 시 대응 방법</a:t>
            </a:r>
            <a:endParaRPr lang="en-US" altLang="ko-KR" b="1" dirty="0" smtClean="0"/>
          </a:p>
          <a:p>
            <a:endParaRPr lang="en-US" altLang="ko-KR" b="1" dirty="0"/>
          </a:p>
          <a:p>
            <a:r>
              <a:rPr lang="en-US" altLang="ko-KR" b="1" dirty="0" smtClean="0"/>
              <a:t>9- </a:t>
            </a:r>
            <a:r>
              <a:rPr lang="ko-KR" altLang="en-US" b="1" dirty="0" smtClean="0"/>
              <a:t>인증서 설치</a:t>
            </a:r>
            <a:endParaRPr lang="en-US" altLang="ko-KR" b="1" dirty="0" smtClean="0"/>
          </a:p>
          <a:p>
            <a:endParaRPr lang="en-US" altLang="ko-KR" b="1" dirty="0"/>
          </a:p>
          <a:p>
            <a:r>
              <a:rPr lang="en-US" altLang="ko-KR" b="1" dirty="0" smtClean="0"/>
              <a:t>10-</a:t>
            </a:r>
            <a:r>
              <a:rPr lang="ko-KR" altLang="en-US" b="1" dirty="0" smtClean="0"/>
              <a:t>설정항목 설명</a:t>
            </a:r>
            <a:endParaRPr lang="en-US" altLang="ko-KR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10. </a:t>
            </a:r>
            <a:r>
              <a:rPr lang="ko-KR" altLang="en-US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종합 순서</a:t>
            </a:r>
            <a:endParaRPr lang="ko-KR" altLang="ko-KR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499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48953" y="3939077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 </a:t>
            </a:r>
            <a:r>
              <a:rPr lang="ko-KR" altLang="en-US" sz="2400" dirty="0" smtClean="0"/>
              <a:t>감사합니다</a:t>
            </a:r>
            <a:r>
              <a:rPr lang="en-US" altLang="ko-KR" sz="2400" dirty="0" smtClean="0"/>
              <a:t>.</a:t>
            </a:r>
            <a:endParaRPr lang="ko-KR" altLang="ko-KR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928049" y="2715831"/>
            <a:ext cx="3041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smtClean="0"/>
              <a:t>“</a:t>
            </a:r>
            <a:r>
              <a:rPr lang="ko-KR" altLang="en-US" sz="4800" dirty="0" smtClean="0"/>
              <a:t>끝</a:t>
            </a:r>
            <a:r>
              <a:rPr lang="en-US" altLang="ko-KR" sz="4800" dirty="0" smtClean="0"/>
              <a:t>”</a:t>
            </a:r>
            <a:endParaRPr lang="ko-KR" altLang="ko-KR" sz="4800" dirty="0"/>
          </a:p>
        </p:txBody>
      </p:sp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F11A763C-0E90-4B93-A074-2C6D629C3C30}"/>
              </a:ext>
            </a:extLst>
          </p:cNvPr>
          <p:cNvSpPr/>
          <p:nvPr/>
        </p:nvSpPr>
        <p:spPr>
          <a:xfrm>
            <a:off x="173736" y="471452"/>
            <a:ext cx="1108693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ko-KR" sz="40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EDUFPTNX_T800_V8C_</a:t>
            </a:r>
            <a:r>
              <a:rPr lang="ko-KR" altLang="en-US" sz="40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초기 프린터 </a:t>
            </a:r>
            <a:r>
              <a:rPr lang="ko-KR" altLang="en-US" sz="4000" b="1" kern="100" dirty="0" err="1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설정메뉴얼</a:t>
            </a:r>
            <a:endParaRPr lang="ko-KR" altLang="ko-KR" sz="40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938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313265" y="850310"/>
            <a:ext cx="10955867" cy="401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ko-KR" sz="2000" b="1" kern="100" dirty="0" smtClean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중요</a:t>
            </a:r>
            <a:r>
              <a:rPr lang="en-US" altLang="ko-KR" sz="2000" b="1" kern="100" dirty="0" smtClean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현재 프린터의 </a:t>
            </a:r>
            <a:r>
              <a:rPr lang="ko-KR" altLang="en-US" sz="1200" b="1" kern="100" dirty="0" err="1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펌웨어가</a:t>
            </a:r>
            <a:r>
              <a:rPr lang="ko-KR" altLang="en-US" sz="12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200" b="1" kern="100" dirty="0">
                <a:solidFill>
                  <a:srgbClr val="FF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#</a:t>
            </a:r>
            <a:r>
              <a:rPr lang="en-US" altLang="ko-KR" sz="1200" b="1" kern="100" dirty="0" smtClean="0">
                <a:solidFill>
                  <a:srgbClr val="FF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P300977 </a:t>
            </a:r>
            <a:r>
              <a:rPr lang="ko-KR" altLang="en-US" sz="1200" b="1" kern="100" dirty="0" smtClean="0">
                <a:solidFill>
                  <a:srgbClr val="FF0000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버전이면</a:t>
            </a:r>
            <a:r>
              <a:rPr lang="ko-KR" altLang="en-US" sz="1200" b="1" kern="100" dirty="0" smtClean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이 항목은 패스 하십시오</a:t>
            </a:r>
            <a:r>
              <a:rPr lang="en-US" altLang="ko-KR" sz="12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ko-KR" altLang="ko-KR" sz="1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600" dirty="0" err="1">
                <a:solidFill>
                  <a:schemeClr val="bg1"/>
                </a:solidFill>
              </a:rPr>
              <a:t>펌웨어</a:t>
            </a:r>
            <a:r>
              <a:rPr lang="ko-KR" altLang="en-US" sz="1600" dirty="0">
                <a:solidFill>
                  <a:schemeClr val="bg1"/>
                </a:solidFill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</a:rPr>
              <a:t>업데이트 </a:t>
            </a:r>
            <a:r>
              <a:rPr lang="en-US" altLang="ko-KR" sz="1600" dirty="0" smtClean="0">
                <a:solidFill>
                  <a:schemeClr val="bg1"/>
                </a:solidFill>
              </a:rPr>
              <a:t>1 / 2</a:t>
            </a:r>
            <a:endParaRPr lang="ko-KR" altLang="ko-KR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" name="오른쪽 화살표 19"/>
          <p:cNvSpPr/>
          <p:nvPr/>
        </p:nvSpPr>
        <p:spPr>
          <a:xfrm>
            <a:off x="3796696" y="2591865"/>
            <a:ext cx="1219262" cy="4851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2" y="1480872"/>
            <a:ext cx="2328980" cy="31065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1141" y="4743774"/>
            <a:ext cx="43829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장치가 꺼진 상태에서 표기된 버튼 </a:t>
            </a:r>
            <a:r>
              <a:rPr lang="en-US" altLang="ko-KR" sz="1100" dirty="0" smtClean="0"/>
              <a:t>2</a:t>
            </a:r>
            <a:r>
              <a:rPr lang="ko-KR" altLang="en-US" sz="1100" dirty="0" smtClean="0"/>
              <a:t>개를</a:t>
            </a:r>
            <a:endParaRPr lang="en-US" altLang="ko-KR" sz="1100" dirty="0" smtClean="0"/>
          </a:p>
          <a:p>
            <a:r>
              <a:rPr lang="ko-KR" altLang="en-US" sz="1100" dirty="0" smtClean="0"/>
              <a:t>동시에 누른 상태에서 전원을 켭니다</a:t>
            </a:r>
            <a:r>
              <a:rPr lang="en-US" altLang="ko-KR" sz="1100" dirty="0" smtClean="0"/>
              <a:t>. (</a:t>
            </a:r>
            <a:r>
              <a:rPr lang="ko-KR" altLang="en-US" sz="1100" dirty="0" smtClean="0"/>
              <a:t>약 </a:t>
            </a:r>
            <a:r>
              <a:rPr lang="en-US" altLang="ko-KR" sz="1100" dirty="0" smtClean="0"/>
              <a:t>5</a:t>
            </a:r>
            <a:r>
              <a:rPr lang="ko-KR" altLang="en-US" sz="1100" dirty="0" err="1" smtClean="0"/>
              <a:t>초후</a:t>
            </a:r>
            <a:r>
              <a:rPr lang="ko-KR" altLang="en-US" sz="1100" dirty="0" smtClean="0"/>
              <a:t> 손을 떼도 됩니다</a:t>
            </a:r>
            <a:r>
              <a:rPr lang="en-US" altLang="ko-KR" sz="1100" dirty="0" smtClean="0"/>
              <a:t>.)</a:t>
            </a:r>
            <a:endParaRPr lang="ko-KR" altLang="en-US" sz="1100" dirty="0"/>
          </a:p>
        </p:txBody>
      </p:sp>
      <p:sp>
        <p:nvSpPr>
          <p:cNvPr id="27" name="직사각형 26"/>
          <p:cNvSpPr/>
          <p:nvPr/>
        </p:nvSpPr>
        <p:spPr>
          <a:xfrm>
            <a:off x="1175850" y="3568946"/>
            <a:ext cx="178817" cy="3923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1802383" y="3568946"/>
            <a:ext cx="178817" cy="3923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085" y="1780698"/>
            <a:ext cx="3360251" cy="238367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376009" y="4247833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다운로드 모드로 부팅됩니다</a:t>
            </a:r>
            <a:r>
              <a:rPr lang="en-US" altLang="ko-KR" sz="1100" dirty="0" smtClean="0"/>
              <a:t>.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030468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20" y="1303715"/>
            <a:ext cx="5257800" cy="1257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600" dirty="0" err="1">
                <a:solidFill>
                  <a:schemeClr val="bg1"/>
                </a:solidFill>
              </a:rPr>
              <a:t>펌웨어</a:t>
            </a:r>
            <a:r>
              <a:rPr lang="ko-KR" altLang="en-US" sz="1600" dirty="0">
                <a:solidFill>
                  <a:schemeClr val="bg1"/>
                </a:solidFill>
              </a:rPr>
              <a:t> 업데이트 </a:t>
            </a:r>
            <a:r>
              <a:rPr lang="en-US" altLang="ko-KR" sz="1600" dirty="0" smtClean="0">
                <a:solidFill>
                  <a:schemeClr val="bg1"/>
                </a:solidFill>
              </a:rPr>
              <a:t>2 </a:t>
            </a:r>
            <a:r>
              <a:rPr lang="en-US" altLang="ko-KR" sz="1600" dirty="0">
                <a:solidFill>
                  <a:schemeClr val="bg1"/>
                </a:solidFill>
              </a:rPr>
              <a:t>/ 2</a:t>
            </a:r>
            <a:endParaRPr lang="ko-KR" altLang="ko-KR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793980" y="1975317"/>
            <a:ext cx="1201373" cy="271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69448" y="1004016"/>
            <a:ext cx="2497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/>
              <a:t>다운로드 모드로 부팅 후</a:t>
            </a:r>
            <a:endParaRPr lang="ko-KR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775678" y="1004016"/>
            <a:ext cx="6229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</a:rPr>
              <a:t>C:\</a:t>
            </a:r>
            <a:r>
              <a:rPr lang="en-US" altLang="ko-KR" sz="1600" dirty="0" smtClean="0">
                <a:solidFill>
                  <a:srgbClr val="FF0000"/>
                </a:solidFill>
              </a:rPr>
              <a:t>EDUFPTNX_T800_V8C_Install\Firmware\CommTool.exe  </a:t>
            </a:r>
            <a:r>
              <a:rPr lang="ko-KR" altLang="en-US" sz="1600" dirty="0" smtClean="0">
                <a:solidFill>
                  <a:srgbClr val="FF0000"/>
                </a:solidFill>
              </a:rPr>
              <a:t>실행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28" y="2550666"/>
            <a:ext cx="4803099" cy="3939145"/>
          </a:xfrm>
          <a:prstGeom prst="rect">
            <a:avLst/>
          </a:prstGeom>
        </p:spPr>
      </p:pic>
      <p:sp>
        <p:nvSpPr>
          <p:cNvPr id="16" name="타원 15"/>
          <p:cNvSpPr/>
          <p:nvPr/>
        </p:nvSpPr>
        <p:spPr>
          <a:xfrm>
            <a:off x="2220019" y="3212537"/>
            <a:ext cx="148691" cy="1456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1</a:t>
            </a:r>
            <a:endParaRPr lang="ko-KR" altLang="en-US" sz="1100" dirty="0"/>
          </a:p>
        </p:txBody>
      </p:sp>
      <p:sp>
        <p:nvSpPr>
          <p:cNvPr id="17" name="타원 16"/>
          <p:cNvSpPr/>
          <p:nvPr/>
        </p:nvSpPr>
        <p:spPr>
          <a:xfrm>
            <a:off x="2561185" y="3400744"/>
            <a:ext cx="148691" cy="1456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2</a:t>
            </a:r>
            <a:endParaRPr lang="ko-KR" altLang="en-US" sz="1100" dirty="0"/>
          </a:p>
        </p:txBody>
      </p:sp>
      <p:sp>
        <p:nvSpPr>
          <p:cNvPr id="18" name="타원 17"/>
          <p:cNvSpPr/>
          <p:nvPr/>
        </p:nvSpPr>
        <p:spPr>
          <a:xfrm>
            <a:off x="1354124" y="5940294"/>
            <a:ext cx="148691" cy="1456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3</a:t>
            </a:r>
            <a:endParaRPr lang="ko-KR" altLang="en-US" sz="1100" dirty="0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310" y="3927484"/>
            <a:ext cx="2910953" cy="1734946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타원 22"/>
          <p:cNvSpPr/>
          <p:nvPr/>
        </p:nvSpPr>
        <p:spPr>
          <a:xfrm>
            <a:off x="5331995" y="5356319"/>
            <a:ext cx="148691" cy="1456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4</a:t>
            </a:r>
            <a:endParaRPr lang="ko-KR" altLang="en-US" sz="1100" dirty="0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108" y="3960432"/>
            <a:ext cx="3725750" cy="2791774"/>
          </a:xfrm>
          <a:prstGeom prst="rect">
            <a:avLst/>
          </a:prstGeom>
        </p:spPr>
      </p:pic>
      <p:sp>
        <p:nvSpPr>
          <p:cNvPr id="25" name="오른쪽 화살표 24"/>
          <p:cNvSpPr/>
          <p:nvPr/>
        </p:nvSpPr>
        <p:spPr>
          <a:xfrm>
            <a:off x="6680505" y="5259394"/>
            <a:ext cx="556819" cy="4851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6095999" y="2008471"/>
            <a:ext cx="499367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1.Get USB </a:t>
            </a:r>
            <a:r>
              <a:rPr lang="ko-KR" altLang="en-US" sz="1400" dirty="0" smtClean="0"/>
              <a:t>버튼 클릭</a:t>
            </a:r>
            <a:r>
              <a:rPr lang="en-US" altLang="ko-KR" sz="1400" dirty="0"/>
              <a:t> </a:t>
            </a:r>
            <a:r>
              <a:rPr lang="ko-KR" altLang="en-US" sz="1400" dirty="0" smtClean="0"/>
              <a:t>▶ </a:t>
            </a:r>
            <a:r>
              <a:rPr lang="en-US" altLang="ko-KR" sz="1400" dirty="0" smtClean="0"/>
              <a:t>USB </a:t>
            </a:r>
            <a:r>
              <a:rPr lang="ko-KR" altLang="en-US" sz="1400" dirty="0" smtClean="0"/>
              <a:t>인쇄지원 선택</a:t>
            </a:r>
            <a:endParaRPr lang="en-US" altLang="ko-KR" sz="1400" dirty="0" smtClean="0"/>
          </a:p>
          <a:p>
            <a:r>
              <a:rPr lang="en-US" altLang="ko-KR" sz="1400" dirty="0" smtClean="0"/>
              <a:t>2.Get USB ID </a:t>
            </a:r>
            <a:r>
              <a:rPr lang="ko-KR" altLang="en-US" sz="1400" dirty="0" smtClean="0"/>
              <a:t>버튼클릭 ▶ 제조자 문자</a:t>
            </a:r>
            <a:r>
              <a:rPr lang="en-US" altLang="ko-KR" sz="1400" dirty="0" smtClean="0"/>
              <a:t>(</a:t>
            </a:r>
            <a:r>
              <a:rPr lang="en-US" altLang="ko-KR" sz="1400" dirty="0" err="1" smtClean="0"/>
              <a:t>Manufature</a:t>
            </a:r>
            <a:r>
              <a:rPr lang="en-US" altLang="ko-KR" sz="1400" dirty="0" smtClean="0"/>
              <a:t>…) </a:t>
            </a:r>
            <a:r>
              <a:rPr lang="ko-KR" altLang="en-US" sz="1400" dirty="0" smtClean="0"/>
              <a:t>확인</a:t>
            </a:r>
            <a:endParaRPr lang="en-US" altLang="ko-KR" sz="1400" dirty="0" smtClean="0"/>
          </a:p>
          <a:p>
            <a:r>
              <a:rPr lang="en-US" altLang="ko-KR" sz="1400" dirty="0" smtClean="0"/>
              <a:t>3.Send File </a:t>
            </a:r>
            <a:r>
              <a:rPr lang="ko-KR" altLang="en-US" sz="1400" dirty="0" smtClean="0"/>
              <a:t>클릭 ▶ </a:t>
            </a:r>
            <a:endParaRPr lang="en-US" altLang="ko-KR" sz="1400" dirty="0" smtClean="0"/>
          </a:p>
          <a:p>
            <a:r>
              <a:rPr lang="en-US" altLang="ko-KR" sz="1400" dirty="0"/>
              <a:t> </a:t>
            </a:r>
            <a:r>
              <a:rPr lang="en-US" altLang="ko-KR" sz="1000" dirty="0" smtClean="0"/>
              <a:t>C</a:t>
            </a:r>
            <a:r>
              <a:rPr lang="en-US" altLang="ko-KR" sz="1000" dirty="0"/>
              <a:t>:\</a:t>
            </a:r>
            <a:r>
              <a:rPr lang="en-US" altLang="ko-KR" sz="1000" dirty="0" smtClean="0"/>
              <a:t>EDUFPTNX_T800_V8C_Install\Firmware\</a:t>
            </a:r>
            <a:r>
              <a:rPr lang="en-US" altLang="ko-KR" sz="1000" b="1" dirty="0" smtClean="0">
                <a:solidFill>
                  <a:srgbClr val="FF0000"/>
                </a:solidFill>
              </a:rPr>
              <a:t>P300977.prg </a:t>
            </a:r>
            <a:r>
              <a:rPr lang="ko-KR" altLang="en-US" sz="1000" dirty="0" smtClean="0"/>
              <a:t>파일 선택 후</a:t>
            </a:r>
            <a:endParaRPr lang="en-US" altLang="ko-KR" sz="1000" dirty="0" smtClean="0"/>
          </a:p>
          <a:p>
            <a:endParaRPr lang="en-US" altLang="ko-KR" sz="1000" dirty="0" smtClean="0"/>
          </a:p>
          <a:p>
            <a:r>
              <a:rPr lang="en-US" altLang="ko-KR" sz="1400" dirty="0" smtClean="0"/>
              <a:t>4.</a:t>
            </a:r>
            <a:r>
              <a:rPr lang="ko-KR" altLang="en-US" sz="1400" dirty="0" smtClean="0"/>
              <a:t>열기 클릭</a:t>
            </a:r>
            <a:endParaRPr lang="ko-KR" alt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019141" y="4370972"/>
            <a:ext cx="20890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우측 이미지 </a:t>
            </a:r>
            <a:r>
              <a:rPr lang="ko-KR" altLang="en-US" sz="1100" dirty="0" err="1" smtClean="0"/>
              <a:t>처럼</a:t>
            </a:r>
            <a:endParaRPr lang="en-US" altLang="ko-KR" sz="1100" dirty="0" smtClean="0"/>
          </a:p>
          <a:p>
            <a:r>
              <a:rPr lang="ko-KR" altLang="en-US" sz="1100" dirty="0" smtClean="0"/>
              <a:t>프린터 </a:t>
            </a:r>
            <a:r>
              <a:rPr lang="en-US" altLang="ko-KR" sz="1100" dirty="0" smtClean="0"/>
              <a:t>LCD </a:t>
            </a:r>
            <a:r>
              <a:rPr lang="ko-KR" altLang="en-US" sz="1100" dirty="0" smtClean="0"/>
              <a:t>창이 </a:t>
            </a:r>
            <a:r>
              <a:rPr lang="ko-KR" altLang="en-US" sz="1100" dirty="0" err="1" smtClean="0"/>
              <a:t>프로그래스</a:t>
            </a:r>
            <a:endParaRPr lang="en-US" altLang="ko-KR" sz="1100" dirty="0" smtClean="0"/>
          </a:p>
          <a:p>
            <a:r>
              <a:rPr lang="ko-KR" altLang="en-US" sz="1100" dirty="0" smtClean="0"/>
              <a:t>표기 되다 약 </a:t>
            </a:r>
            <a:r>
              <a:rPr lang="en-US" altLang="ko-KR" sz="1100" dirty="0" smtClean="0"/>
              <a:t>10</a:t>
            </a:r>
            <a:r>
              <a:rPr lang="ko-KR" altLang="en-US" sz="1100" dirty="0" err="1" smtClean="0"/>
              <a:t>분후</a:t>
            </a:r>
            <a:r>
              <a:rPr lang="ko-KR" altLang="en-US" sz="1100" dirty="0" smtClean="0"/>
              <a:t> 프린터가</a:t>
            </a:r>
            <a:endParaRPr lang="en-US" altLang="ko-KR" sz="1100" dirty="0" smtClean="0"/>
          </a:p>
          <a:p>
            <a:r>
              <a:rPr lang="ko-KR" altLang="en-US" sz="1100" b="1" dirty="0" smtClean="0">
                <a:solidFill>
                  <a:srgbClr val="FF0000"/>
                </a:solidFill>
              </a:rPr>
              <a:t>자동 </a:t>
            </a:r>
            <a:r>
              <a:rPr lang="ko-KR" altLang="en-US" sz="1100" b="1" dirty="0" err="1" smtClean="0">
                <a:solidFill>
                  <a:srgbClr val="FF0000"/>
                </a:solidFill>
              </a:rPr>
              <a:t>재부팅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 되면 완료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.</a:t>
            </a:r>
            <a:endParaRPr lang="ko-KR" altLang="en-US" sz="1100" b="1" dirty="0">
              <a:solidFill>
                <a:srgbClr val="FF0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421416" y="4296670"/>
            <a:ext cx="524052" cy="1567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5074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13265" y="850310"/>
            <a:ext cx="10955867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ko-KR" sz="20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중요</a:t>
            </a:r>
            <a:r>
              <a:rPr lang="en-US" altLang="ko-KR" sz="1400" b="1" kern="100" dirty="0">
                <a:solidFill>
                  <a:srgbClr val="2E75B6"/>
                </a:solidFill>
                <a:latin typeface="맑은 고딕" panose="020B0503020000020004" pitchFamily="50" charset="-127"/>
                <a:cs typeface="Times New Roman" panose="02020603050405020304" pitchFamily="18" charset="0"/>
              </a:rPr>
              <a:t>    </a:t>
            </a: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프린터가 </a:t>
            </a:r>
            <a:r>
              <a:rPr lang="ko-KR" altLang="en-US" sz="1400" b="1" kern="100" dirty="0" err="1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재부팅되면</a:t>
            </a: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 프린터는 컨트롤 </a:t>
            </a:r>
            <a:r>
              <a:rPr lang="ko-KR" altLang="en-US" sz="1400" b="1" kern="100" dirty="0" err="1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잠금상태로</a:t>
            </a: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 됩니다</a:t>
            </a:r>
            <a:r>
              <a:rPr lang="en-US" altLang="ko-KR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설정을 할 경우 </a:t>
            </a:r>
            <a:r>
              <a:rPr lang="en-US" altLang="ko-KR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UNLOCK </a:t>
            </a:r>
            <a:r>
              <a:rPr lang="ko-KR" altLang="en-US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는 필수로 이행 하여야 합니다</a:t>
            </a:r>
            <a:r>
              <a:rPr lang="en-US" altLang="ko-KR" sz="14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ko-KR" altLang="ko-KR" sz="14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2" y="2147919"/>
            <a:ext cx="4813983" cy="3597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1600" dirty="0" smtClean="0">
                <a:solidFill>
                  <a:schemeClr val="bg1"/>
                </a:solidFill>
              </a:rPr>
              <a:t>장치 컨트롤 </a:t>
            </a:r>
            <a:r>
              <a:rPr lang="en-US" altLang="ko-KR" sz="1600" dirty="0" smtClean="0">
                <a:solidFill>
                  <a:schemeClr val="bg1"/>
                </a:solidFill>
              </a:rPr>
              <a:t>UNLOCK</a:t>
            </a:r>
            <a:endParaRPr lang="ko-KR" altLang="ko-KR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5604932" y="3637763"/>
            <a:ext cx="778933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567" y="2379504"/>
            <a:ext cx="3599322" cy="25165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93366" y="5073305"/>
            <a:ext cx="19992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장치가 </a:t>
            </a:r>
            <a:r>
              <a:rPr lang="en-US" altLang="ko-KR" sz="1100" dirty="0" smtClean="0"/>
              <a:t>UNLOCK </a:t>
            </a:r>
            <a:r>
              <a:rPr lang="ko-KR" altLang="en-US" sz="1100" dirty="0" smtClean="0"/>
              <a:t>되었습니다</a:t>
            </a:r>
            <a:r>
              <a:rPr lang="en-US" altLang="ko-KR" sz="1100" dirty="0" smtClean="0"/>
              <a:t>.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104239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434" y="1640035"/>
            <a:ext cx="2362202" cy="399205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35" y="1597449"/>
            <a:ext cx="2362202" cy="39920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RFID TAG </a:t>
            </a:r>
            <a:r>
              <a:rPr lang="en-US" altLang="ko-KR" sz="1600" dirty="0" smtClean="0">
                <a:solidFill>
                  <a:schemeClr val="bg1"/>
                </a:solidFill>
              </a:rPr>
              <a:t>Calibrate</a:t>
            </a:r>
            <a:r>
              <a:rPr lang="en-US" altLang="ko-KR" sz="1600" dirty="0">
                <a:solidFill>
                  <a:schemeClr val="bg1"/>
                </a:solidFill>
              </a:rPr>
              <a:t>(</a:t>
            </a:r>
            <a:r>
              <a:rPr lang="ko-KR" altLang="en-US" sz="1600" dirty="0" err="1">
                <a:solidFill>
                  <a:schemeClr val="bg1"/>
                </a:solidFill>
              </a:rPr>
              <a:t>칼리브레이션</a:t>
            </a:r>
            <a:r>
              <a:rPr lang="en-US" altLang="ko-KR" sz="1600" dirty="0">
                <a:solidFill>
                  <a:schemeClr val="bg1"/>
                </a:solidFill>
              </a:rPr>
              <a:t>) </a:t>
            </a:r>
            <a:r>
              <a:rPr lang="ko-KR" altLang="en-US" sz="1600" dirty="0">
                <a:solidFill>
                  <a:schemeClr val="bg1"/>
                </a:solidFill>
              </a:rPr>
              <a:t>실행</a:t>
            </a:r>
            <a:endParaRPr lang="ko-KR" altLang="ko-KR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70467" y="867243"/>
            <a:ext cx="10955867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sz="16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RFID Calibrate </a:t>
            </a:r>
            <a:r>
              <a:rPr lang="ko-KR" altLang="en-US" sz="16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실행 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1/3   </a:t>
            </a:r>
            <a:r>
              <a:rPr lang="en-US" altLang="ko-KR" sz="12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12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프린터의 모듈마다 약간의 메뉴 위치가 변경이 있을 수도 있으나 큰 변경은 없습니다</a:t>
            </a:r>
            <a:r>
              <a:rPr lang="en-US" altLang="ko-KR" sz="12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.) </a:t>
            </a:r>
            <a:endParaRPr lang="ko-KR" altLang="ko-KR" sz="16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3370" y="5705037"/>
            <a:ext cx="2589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1. </a:t>
            </a:r>
            <a:r>
              <a:rPr lang="ko-KR" altLang="en-US" sz="1200" dirty="0"/>
              <a:t>메인 화면에서 </a:t>
            </a:r>
            <a:r>
              <a:rPr lang="en-US" altLang="ko-KR" sz="1200" dirty="0"/>
              <a:t>|| </a:t>
            </a:r>
            <a:r>
              <a:rPr lang="ko-KR" altLang="en-US" sz="1200" dirty="0"/>
              <a:t>버튼</a:t>
            </a:r>
            <a:r>
              <a:rPr lang="en-US" altLang="ko-KR" sz="1200" dirty="0"/>
              <a:t>(</a:t>
            </a:r>
            <a:r>
              <a:rPr lang="ko-KR" altLang="en-US" sz="1200" dirty="0"/>
              <a:t>설정</a:t>
            </a:r>
            <a:r>
              <a:rPr lang="en-US" altLang="ko-KR" sz="1200" dirty="0"/>
              <a:t>) </a:t>
            </a:r>
            <a:r>
              <a:rPr lang="ko-KR" altLang="en-US" sz="1200" dirty="0"/>
              <a:t>누름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01968" y="5705037"/>
            <a:ext cx="2783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2. Settings </a:t>
            </a:r>
            <a:r>
              <a:rPr lang="ko-KR" altLang="en-US" sz="1200" dirty="0"/>
              <a:t>로 이동 후 </a:t>
            </a:r>
            <a:r>
              <a:rPr lang="ko-KR" altLang="en-US" sz="1200" dirty="0" err="1"/>
              <a:t>엔터</a:t>
            </a:r>
            <a:r>
              <a:rPr lang="ko-KR" altLang="en-US" sz="1200" dirty="0"/>
              <a:t> 버튼 누름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833" y="1597449"/>
            <a:ext cx="2361258" cy="39920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03716" y="5705037"/>
            <a:ext cx="2547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3. RFID </a:t>
            </a:r>
            <a:r>
              <a:rPr lang="ko-KR" altLang="en-US" sz="1200" dirty="0"/>
              <a:t>로 이동 후 </a:t>
            </a:r>
            <a:r>
              <a:rPr lang="ko-KR" altLang="en-US" sz="1200" dirty="0" err="1"/>
              <a:t>엔터</a:t>
            </a:r>
            <a:r>
              <a:rPr lang="ko-KR" altLang="en-US" sz="1200" dirty="0"/>
              <a:t> 버튼 </a:t>
            </a:r>
            <a:r>
              <a:rPr lang="ko-KR" altLang="en-US" sz="1200" dirty="0" smtClean="0"/>
              <a:t>누름</a:t>
            </a:r>
            <a:endParaRPr lang="en-US" altLang="ko-KR" sz="1200" dirty="0"/>
          </a:p>
        </p:txBody>
      </p:sp>
      <p:sp>
        <p:nvSpPr>
          <p:cNvPr id="16" name="직사각형 15"/>
          <p:cNvSpPr/>
          <p:nvPr/>
        </p:nvSpPr>
        <p:spPr>
          <a:xfrm>
            <a:off x="1330203" y="4488114"/>
            <a:ext cx="723899" cy="2601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5431585" y="4005768"/>
            <a:ext cx="400051" cy="437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9277436" y="4190644"/>
            <a:ext cx="400051" cy="437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1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467" y="2001857"/>
            <a:ext cx="3224667" cy="23755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4" y="1781669"/>
            <a:ext cx="2149596" cy="339409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70467" y="867243"/>
            <a:ext cx="10955867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sz="16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RFID Calibrate </a:t>
            </a:r>
            <a:r>
              <a:rPr lang="ko-KR" altLang="en-US" sz="16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실행 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2/3 </a:t>
            </a:r>
            <a:endParaRPr lang="ko-KR" altLang="ko-KR" sz="16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124" y="5310836"/>
            <a:ext cx="2343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err="1" smtClean="0"/>
              <a:t>TagCalibration</a:t>
            </a:r>
            <a:r>
              <a:rPr lang="en-US" altLang="ko-KR" sz="1200" dirty="0"/>
              <a:t> </a:t>
            </a:r>
            <a:r>
              <a:rPr lang="en-US" altLang="ko-KR" sz="1200" dirty="0" smtClean="0"/>
              <a:t>– </a:t>
            </a:r>
            <a:r>
              <a:rPr lang="ko-KR" altLang="en-US" sz="1200" dirty="0" smtClean="0"/>
              <a:t>표기버튼 누름</a:t>
            </a:r>
            <a:endParaRPr lang="ko-KR" alt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867133" y="5265690"/>
            <a:ext cx="2211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RFID Calibrate </a:t>
            </a:r>
            <a:r>
              <a:rPr lang="ko-KR" altLang="en-US" sz="1200" dirty="0" smtClean="0"/>
              <a:t>표기버튼 누름</a:t>
            </a:r>
            <a:endParaRPr lang="en-US" altLang="ko-KR" sz="1200" dirty="0"/>
          </a:p>
        </p:txBody>
      </p:sp>
      <p:sp>
        <p:nvSpPr>
          <p:cNvPr id="16" name="직사각형 15"/>
          <p:cNvSpPr/>
          <p:nvPr/>
        </p:nvSpPr>
        <p:spPr>
          <a:xfrm>
            <a:off x="1762002" y="3970118"/>
            <a:ext cx="227665" cy="658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8171467" y="4540933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RFID Calibrate </a:t>
            </a:r>
            <a:r>
              <a:rPr lang="ko-KR" altLang="en-US" sz="1200" dirty="0" smtClean="0"/>
              <a:t>작업이 시작되며</a:t>
            </a:r>
            <a:endParaRPr lang="en-US" altLang="ko-KR" sz="1200" dirty="0" smtClean="0"/>
          </a:p>
          <a:p>
            <a:r>
              <a:rPr lang="ko-KR" altLang="en-US" sz="1200" dirty="0" smtClean="0"/>
              <a:t>이 작업은 약 </a:t>
            </a:r>
            <a:r>
              <a:rPr lang="en-US" altLang="ko-KR" sz="1200" dirty="0" smtClean="0"/>
              <a:t>5</a:t>
            </a:r>
            <a:r>
              <a:rPr lang="ko-KR" altLang="en-US" sz="1200" dirty="0" smtClean="0"/>
              <a:t>분 내외의 시간이 소요</a:t>
            </a:r>
            <a:r>
              <a:rPr lang="en-US" altLang="ko-KR" sz="1200" dirty="0" smtClean="0"/>
              <a:t>.</a:t>
            </a:r>
            <a:endParaRPr lang="en-US" altLang="ko-KR" sz="1200" dirty="0"/>
          </a:p>
        </p:txBody>
      </p:sp>
      <p:sp>
        <p:nvSpPr>
          <p:cNvPr id="24" name="직사각형 23"/>
          <p:cNvSpPr/>
          <p:nvPr/>
        </p:nvSpPr>
        <p:spPr>
          <a:xfrm>
            <a:off x="528506" y="2125160"/>
            <a:ext cx="1037828" cy="237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796" y="1763132"/>
            <a:ext cx="2203622" cy="3412635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2713971" y="1991555"/>
            <a:ext cx="2220022" cy="2672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4741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589261" y="1820334"/>
            <a:ext cx="2114763" cy="3375706"/>
            <a:chOff x="6925171" y="2212129"/>
            <a:chExt cx="2114763" cy="3375706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5171" y="2212129"/>
              <a:ext cx="2114763" cy="3375706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1553" y="2279865"/>
              <a:ext cx="2028035" cy="1576305"/>
            </a:xfrm>
            <a:prstGeom prst="rect">
              <a:avLst/>
            </a:prstGeom>
          </p:spPr>
        </p:pic>
      </p:grpSp>
      <p:sp>
        <p:nvSpPr>
          <p:cNvPr id="19" name="직사각형 18"/>
          <p:cNvSpPr/>
          <p:nvPr/>
        </p:nvSpPr>
        <p:spPr>
          <a:xfrm>
            <a:off x="770467" y="867243"/>
            <a:ext cx="10955867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sz="16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RFID Calibrate </a:t>
            </a:r>
            <a:r>
              <a:rPr lang="ko-KR" altLang="en-US" sz="16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실행 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3/3 </a:t>
            </a:r>
            <a:endParaRPr lang="ko-KR" altLang="ko-KR" sz="16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0533" y="5369375"/>
            <a:ext cx="2449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Completed Calibration </a:t>
            </a:r>
            <a:r>
              <a:rPr lang="ko-KR" altLang="en-US" sz="1200" dirty="0" smtClean="0"/>
              <a:t>표기 후</a:t>
            </a:r>
            <a:r>
              <a:rPr lang="en-US" altLang="ko-KR" sz="1200" dirty="0" smtClean="0"/>
              <a:t>, </a:t>
            </a:r>
          </a:p>
          <a:p>
            <a:r>
              <a:rPr lang="ko-KR" altLang="en-US" sz="1200" dirty="0" smtClean="0"/>
              <a:t>하단의 </a:t>
            </a:r>
            <a:r>
              <a:rPr lang="en-US" altLang="ko-KR" sz="1200" dirty="0"/>
              <a:t>|| </a:t>
            </a:r>
            <a:r>
              <a:rPr lang="ko-KR" altLang="en-US" sz="1200" dirty="0"/>
              <a:t>버튼</a:t>
            </a:r>
            <a:r>
              <a:rPr lang="en-US" altLang="ko-KR" sz="1200" dirty="0"/>
              <a:t>(</a:t>
            </a:r>
            <a:r>
              <a:rPr lang="ko-KR" altLang="en-US" sz="1200" dirty="0"/>
              <a:t>설정</a:t>
            </a:r>
            <a:r>
              <a:rPr lang="en-US" altLang="ko-KR" sz="1200" dirty="0"/>
              <a:t>) </a:t>
            </a:r>
            <a:r>
              <a:rPr lang="ko-KR" altLang="en-US" sz="1200" dirty="0" smtClean="0"/>
              <a:t>누름</a:t>
            </a:r>
            <a:endParaRPr lang="en-US" altLang="ko-KR" sz="1200" dirty="0"/>
          </a:p>
        </p:txBody>
      </p:sp>
      <p:sp>
        <p:nvSpPr>
          <p:cNvPr id="23" name="직사각형 22"/>
          <p:cNvSpPr/>
          <p:nvPr/>
        </p:nvSpPr>
        <p:spPr>
          <a:xfrm>
            <a:off x="770468" y="4908226"/>
            <a:ext cx="863600" cy="2878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/>
          <p:cNvGrpSpPr/>
          <p:nvPr/>
        </p:nvGrpSpPr>
        <p:grpSpPr>
          <a:xfrm>
            <a:off x="3840461" y="1820334"/>
            <a:ext cx="2114764" cy="3375706"/>
            <a:chOff x="3112327" y="1820334"/>
            <a:chExt cx="2114764" cy="3375706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2328" y="1820334"/>
              <a:ext cx="2114763" cy="3375706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2327" y="1888070"/>
              <a:ext cx="2053873" cy="1507063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3798690" y="5331663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위 설정 다이얼로그 화면에서 </a:t>
            </a:r>
            <a:endParaRPr lang="en-US" altLang="ko-KR" sz="1200" dirty="0" smtClean="0"/>
          </a:p>
          <a:p>
            <a:r>
              <a:rPr lang="ko-KR" altLang="en-US" sz="1200" dirty="0" smtClean="0"/>
              <a:t>표기 버튼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저장됨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을 눌러</a:t>
            </a:r>
            <a:endParaRPr lang="en-US" altLang="ko-KR" sz="1200" dirty="0" smtClean="0"/>
          </a:p>
          <a:p>
            <a:r>
              <a:rPr lang="ko-KR" altLang="en-US" sz="1200" dirty="0" smtClean="0"/>
              <a:t>설정을 저장</a:t>
            </a:r>
            <a:endParaRPr lang="en-US" altLang="ko-KR" sz="1200" dirty="0"/>
          </a:p>
        </p:txBody>
      </p:sp>
      <p:sp>
        <p:nvSpPr>
          <p:cNvPr id="29" name="직사각형 28"/>
          <p:cNvSpPr/>
          <p:nvPr/>
        </p:nvSpPr>
        <p:spPr>
          <a:xfrm>
            <a:off x="4591745" y="4075583"/>
            <a:ext cx="581388" cy="5048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포인트가 8개인 별 29"/>
          <p:cNvSpPr/>
          <p:nvPr/>
        </p:nvSpPr>
        <p:spPr>
          <a:xfrm>
            <a:off x="10660982" y="5607353"/>
            <a:ext cx="1285485" cy="1140712"/>
          </a:xfrm>
          <a:prstGeom prst="star8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RFID</a:t>
            </a:r>
            <a:endParaRPr lang="en-US" altLang="ko-KR" sz="1100" b="1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ko-KR" sz="11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Calibrate </a:t>
            </a:r>
            <a:endParaRPr lang="en-US" altLang="ko-KR" sz="1100" b="1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ko-KR" altLang="en-US" sz="11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실행 끝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68766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DE8943-2371-4F7C-ADB4-A55D2E187B8D}"/>
              </a:ext>
            </a:extLst>
          </p:cNvPr>
          <p:cNvSpPr txBox="1"/>
          <p:nvPr/>
        </p:nvSpPr>
        <p:spPr>
          <a:xfrm>
            <a:off x="241141" y="412845"/>
            <a:ext cx="11709717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5. </a:t>
            </a:r>
            <a:r>
              <a:rPr lang="en-US" altLang="ko-KR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RFID </a:t>
            </a:r>
            <a:r>
              <a:rPr lang="ko-KR" altLang="en-US" sz="1600" kern="100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추가설정 </a:t>
            </a:r>
            <a:r>
              <a:rPr lang="en-US" altLang="ko-KR" sz="1600" b="1" kern="1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RFID Higgs 3EPC Len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en-US" altLang="ko-KR" sz="1600" b="1" dirty="0"/>
              <a:t>Character Group </a:t>
            </a:r>
            <a:r>
              <a:rPr lang="en-US" altLang="ko-KR" sz="1600" b="1" kern="100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UTF-8</a:t>
            </a:r>
            <a:endParaRPr lang="ko-KR" altLang="ko-KR" sz="16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434" y="1640035"/>
            <a:ext cx="2362202" cy="3992059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35" y="1597449"/>
            <a:ext cx="2362202" cy="3992059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770467" y="867243"/>
            <a:ext cx="10955867" cy="38869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dirty="0"/>
              <a:t>RFID Higgs 3EPC Len </a:t>
            </a:r>
            <a:r>
              <a:rPr lang="ko-KR" altLang="en-US" dirty="0"/>
              <a:t>설정  </a:t>
            </a:r>
            <a:r>
              <a:rPr lang="en-US" altLang="ko-KR" dirty="0" smtClean="0"/>
              <a:t>1/2  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태그의 종류에 따라 이 설정이 없을 수도 있습니다</a:t>
            </a:r>
            <a:r>
              <a:rPr lang="en-US" altLang="ko-KR" sz="1200" dirty="0" smtClean="0"/>
              <a:t>.) </a:t>
            </a:r>
            <a:endParaRPr lang="ko-KR" altLang="ko-KR" dirty="0"/>
          </a:p>
        </p:txBody>
      </p:sp>
      <p:sp>
        <p:nvSpPr>
          <p:cNvPr id="28" name="TextBox 27"/>
          <p:cNvSpPr txBox="1"/>
          <p:nvPr/>
        </p:nvSpPr>
        <p:spPr>
          <a:xfrm>
            <a:off x="843370" y="5705037"/>
            <a:ext cx="2589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1. </a:t>
            </a:r>
            <a:r>
              <a:rPr lang="ko-KR" altLang="en-US" sz="1200" dirty="0"/>
              <a:t>메인 화면에서 </a:t>
            </a:r>
            <a:r>
              <a:rPr lang="en-US" altLang="ko-KR" sz="1200" dirty="0"/>
              <a:t>|| </a:t>
            </a:r>
            <a:r>
              <a:rPr lang="ko-KR" altLang="en-US" sz="1200" dirty="0"/>
              <a:t>버튼</a:t>
            </a:r>
            <a:r>
              <a:rPr lang="en-US" altLang="ko-KR" sz="1200" dirty="0"/>
              <a:t>(</a:t>
            </a:r>
            <a:r>
              <a:rPr lang="ko-KR" altLang="en-US" sz="1200" dirty="0"/>
              <a:t>설정</a:t>
            </a:r>
            <a:r>
              <a:rPr lang="en-US" altLang="ko-KR" sz="1200" dirty="0"/>
              <a:t>) </a:t>
            </a:r>
            <a:r>
              <a:rPr lang="ko-KR" altLang="en-US" sz="1200" dirty="0"/>
              <a:t>누름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01968" y="5705037"/>
            <a:ext cx="2783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2. Settings </a:t>
            </a:r>
            <a:r>
              <a:rPr lang="ko-KR" altLang="en-US" sz="1200" dirty="0"/>
              <a:t>로 이동 후 </a:t>
            </a:r>
            <a:r>
              <a:rPr lang="ko-KR" altLang="en-US" sz="1200" dirty="0" err="1"/>
              <a:t>엔터</a:t>
            </a:r>
            <a:r>
              <a:rPr lang="ko-KR" altLang="en-US" sz="1200" dirty="0"/>
              <a:t> 버튼 누름</a:t>
            </a: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833" y="1597449"/>
            <a:ext cx="2361258" cy="399205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203716" y="5705037"/>
            <a:ext cx="2547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3. RFID </a:t>
            </a:r>
            <a:r>
              <a:rPr lang="ko-KR" altLang="en-US" sz="1200" dirty="0"/>
              <a:t>로 이동 후 </a:t>
            </a:r>
            <a:r>
              <a:rPr lang="ko-KR" altLang="en-US" sz="1200" dirty="0" err="1"/>
              <a:t>엔터</a:t>
            </a:r>
            <a:r>
              <a:rPr lang="ko-KR" altLang="en-US" sz="1200" dirty="0"/>
              <a:t> 버튼 </a:t>
            </a:r>
            <a:r>
              <a:rPr lang="ko-KR" altLang="en-US" sz="1200" dirty="0" smtClean="0"/>
              <a:t>누름</a:t>
            </a:r>
            <a:endParaRPr lang="en-US" altLang="ko-KR" sz="1200" dirty="0"/>
          </a:p>
        </p:txBody>
      </p:sp>
      <p:sp>
        <p:nvSpPr>
          <p:cNvPr id="32" name="직사각형 31"/>
          <p:cNvSpPr/>
          <p:nvPr/>
        </p:nvSpPr>
        <p:spPr>
          <a:xfrm>
            <a:off x="1330203" y="4488114"/>
            <a:ext cx="723899" cy="2601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5431585" y="4005768"/>
            <a:ext cx="400051" cy="437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9277436" y="4190644"/>
            <a:ext cx="400051" cy="437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0827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1206</Words>
  <Application>Microsoft Office PowerPoint</Application>
  <PresentationFormat>와이드스크린</PresentationFormat>
  <Paragraphs>236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9" baseType="lpstr">
      <vt:lpstr>나눔바른고딕</vt:lpstr>
      <vt:lpstr>맑은 고딕</vt:lpstr>
      <vt:lpstr>Arial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 성만</dc:creator>
  <cp:lastModifiedBy>정 성만</cp:lastModifiedBy>
  <cp:revision>89</cp:revision>
  <dcterms:created xsi:type="dcterms:W3CDTF">2019-11-29T11:32:36Z</dcterms:created>
  <dcterms:modified xsi:type="dcterms:W3CDTF">2021-01-08T04:33:41Z</dcterms:modified>
</cp:coreProperties>
</file>